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87" r:id="rId2"/>
    <p:sldId id="256" r:id="rId3"/>
    <p:sldId id="290" r:id="rId4"/>
    <p:sldId id="347" r:id="rId5"/>
    <p:sldId id="293" r:id="rId6"/>
    <p:sldId id="291" r:id="rId7"/>
    <p:sldId id="297" r:id="rId8"/>
    <p:sldId id="294" r:id="rId9"/>
    <p:sldId id="279" r:id="rId10"/>
    <p:sldId id="298" r:id="rId11"/>
    <p:sldId id="342" r:id="rId12"/>
    <p:sldId id="289" r:id="rId13"/>
    <p:sldId id="265" r:id="rId14"/>
    <p:sldId id="318" r:id="rId15"/>
    <p:sldId id="299" r:id="rId16"/>
    <p:sldId id="314" r:id="rId17"/>
    <p:sldId id="315" r:id="rId18"/>
    <p:sldId id="258" r:id="rId19"/>
    <p:sldId id="301" r:id="rId20"/>
    <p:sldId id="260" r:id="rId21"/>
    <p:sldId id="302" r:id="rId22"/>
    <p:sldId id="267" r:id="rId23"/>
    <p:sldId id="319" r:id="rId24"/>
    <p:sldId id="320" r:id="rId25"/>
    <p:sldId id="307" r:id="rId26"/>
    <p:sldId id="321" r:id="rId27"/>
    <p:sldId id="269" r:id="rId28"/>
    <p:sldId id="312" r:id="rId29"/>
    <p:sldId id="322" r:id="rId30"/>
    <p:sldId id="276" r:id="rId31"/>
    <p:sldId id="323" r:id="rId32"/>
    <p:sldId id="324" r:id="rId33"/>
    <p:sldId id="325" r:id="rId34"/>
    <p:sldId id="326" r:id="rId35"/>
    <p:sldId id="327" r:id="rId36"/>
    <p:sldId id="328" r:id="rId37"/>
    <p:sldId id="277" r:id="rId38"/>
    <p:sldId id="309" r:id="rId39"/>
    <p:sldId id="329" r:id="rId40"/>
    <p:sldId id="330" r:id="rId41"/>
    <p:sldId id="331" r:id="rId42"/>
    <p:sldId id="332" r:id="rId43"/>
    <p:sldId id="333" r:id="rId44"/>
    <p:sldId id="334" r:id="rId45"/>
    <p:sldId id="308" r:id="rId46"/>
    <p:sldId id="284" r:id="rId47"/>
    <p:sldId id="340" r:id="rId48"/>
    <p:sldId id="263" r:id="rId49"/>
    <p:sldId id="311" r:id="rId50"/>
    <p:sldId id="283" r:id="rId51"/>
    <p:sldId id="264" r:id="rId52"/>
    <p:sldId id="278" r:id="rId53"/>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0CA1B1"/>
    <a:srgbClr val="FFFFFF"/>
    <a:srgbClr val="0096B1"/>
    <a:srgbClr val="E4F3F0"/>
    <a:srgbClr val="BFC364"/>
    <a:srgbClr val="78BE2D"/>
    <a:srgbClr val="10476A"/>
    <a:srgbClr val="139AAD"/>
    <a:srgbClr val="E3F2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742" autoAdjust="0"/>
  </p:normalViewPr>
  <p:slideViewPr>
    <p:cSldViewPr snapToGrid="0">
      <p:cViewPr varScale="1">
        <p:scale>
          <a:sx n="60" d="100"/>
          <a:sy n="60" d="100"/>
        </p:scale>
        <p:origin x="155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43FF8-D966-410B-A56D-9F62175B2305}" type="datetimeFigureOut">
              <a:rPr lang="en-BE" smtClean="0"/>
              <a:t>10/03/2022</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ABEE0-9F57-4C7F-81E6-694996DD8D98}" type="slidenum">
              <a:rPr lang="en-BE" smtClean="0"/>
              <a:t>‹#›</a:t>
            </a:fld>
            <a:endParaRPr lang="en-BE"/>
          </a:p>
        </p:txBody>
      </p:sp>
    </p:spTree>
    <p:extLst>
      <p:ext uri="{BB962C8B-B14F-4D97-AF65-F5344CB8AC3E}">
        <p14:creationId xmlns:p14="http://schemas.microsoft.com/office/powerpoint/2010/main" val="253091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verkeersnet.nl/mobiliteitsbeleid/30624/wie-veel-loopt-of-fietst-is-gezonder-dan-wie-vaak-met-auto-rijdt/?utm_source=newsletter&amp;utm_medium=email&amp;utm_campaign=Nieuwsbrief%20week%202019-39&amp;gdpr=accept"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attmobiel.be/"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ambio.b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poppy.b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tappin.b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reenmobility.com/be/n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partago.be/"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oopstroom.be/deelwagen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rive.google.com/file/d/1kLr_pyUAqPaRKYdk2yaOTNiKi6WOTBbF/view?usp=sharing"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benoit</a:t>
            </a:r>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4</a:t>
            </a:fld>
            <a:endParaRPr lang="en-BE"/>
          </a:p>
        </p:txBody>
      </p:sp>
    </p:spTree>
    <p:extLst>
      <p:ext uri="{BB962C8B-B14F-4D97-AF65-F5344CB8AC3E}">
        <p14:creationId xmlns:p14="http://schemas.microsoft.com/office/powerpoint/2010/main" val="3102656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06bb746060_0_9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06bb746060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nl" sz="1200">
                <a:solidFill>
                  <a:schemeClr val="dk1"/>
                </a:solidFill>
              </a:rPr>
              <a:t>Onze auto staat ongeveer </a:t>
            </a:r>
            <a:r>
              <a:rPr lang="nl" sz="1200" b="1">
                <a:solidFill>
                  <a:schemeClr val="dk1"/>
                </a:solidFill>
              </a:rPr>
              <a:t>23 uur per dag stil</a:t>
            </a:r>
            <a:r>
              <a:rPr lang="nl" sz="1200">
                <a:solidFill>
                  <a:schemeClr val="dk1"/>
                </a:solidFill>
              </a:rPr>
              <a:t>! Van het uur dat hij gemiddeld gebruikt wordt, wordt ook bijna een half uur gebruikt om in de file te staan of parkeerplaats te zoeken. </a:t>
            </a:r>
            <a:endParaRPr sz="1200">
              <a:solidFill>
                <a:schemeClr val="dk1"/>
              </a:solidFill>
            </a:endParaRPr>
          </a:p>
          <a:p>
            <a:pPr marL="0" lvl="0" indent="0" algn="l" rtl="0">
              <a:spcBef>
                <a:spcPts val="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902914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06bb746060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06bb746060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050"/>
              <a:buFont typeface="Arial"/>
              <a:buNone/>
            </a:pPr>
            <a:r>
              <a:rPr lang="nl" sz="1050">
                <a:solidFill>
                  <a:schemeClr val="dk1"/>
                </a:solidFill>
              </a:rPr>
              <a:t>VRAAG: Is de eerste stelling Autodelen? En de tweede? </a:t>
            </a:r>
            <a:endParaRPr sz="1050">
              <a:solidFill>
                <a:schemeClr val="dk1"/>
              </a:solidFill>
            </a:endParaRPr>
          </a:p>
          <a:p>
            <a:pPr marL="0" lvl="0" indent="0" algn="l" rtl="0">
              <a:spcBef>
                <a:spcPts val="0"/>
              </a:spcBef>
              <a:spcAft>
                <a:spcPts val="0"/>
              </a:spcAft>
              <a:buClr>
                <a:schemeClr val="dk1"/>
              </a:buClr>
              <a:buSzPts val="1050"/>
              <a:buFont typeface="Arial"/>
              <a:buNone/>
            </a:pP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Carpoolen: op hetzelfde moment dezelfde auto gebruiken</a:t>
            </a: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Autodelen = op verschillende momenten dezelfde auto gebruiken</a:t>
            </a:r>
            <a:endParaRPr sz="1050">
              <a:solidFill>
                <a:schemeClr val="dk1"/>
              </a:solidFill>
            </a:endParaRPr>
          </a:p>
          <a:p>
            <a:pPr marL="0" lvl="0" indent="0" algn="l" rtl="0">
              <a:spcBef>
                <a:spcPts val="0"/>
              </a:spcBef>
              <a:spcAft>
                <a:spcPts val="0"/>
              </a:spcAft>
              <a:buClr>
                <a:schemeClr val="dk1"/>
              </a:buClr>
              <a:buSzPts val="1050"/>
              <a:buFont typeface="Arial"/>
              <a:buNone/>
            </a:pPr>
            <a:r>
              <a:rPr lang="nl" sz="1050">
                <a:solidFill>
                  <a:schemeClr val="dk1"/>
                </a:solidFill>
              </a:rPr>
              <a:t>autoverhuur = vaak voor langere perioden + in een centraal depot; autodelen is in je buurt en kan voor kortere perioden. + idee erachter is anders. </a:t>
            </a:r>
            <a:endParaRPr sz="1050">
              <a:solidFill>
                <a:schemeClr val="dk1"/>
              </a:solidFill>
            </a:endParaRPr>
          </a:p>
          <a:p>
            <a:pPr marL="0" lvl="0" indent="0" algn="l" rtl="0">
              <a:spcBef>
                <a:spcPts val="0"/>
              </a:spcBef>
              <a:spcAft>
                <a:spcPts val="0"/>
              </a:spcAft>
              <a:buClr>
                <a:schemeClr val="dk1"/>
              </a:buClr>
              <a:buSzPts val="1050"/>
              <a:buFont typeface="Arial"/>
              <a:buNone/>
            </a:pPr>
            <a:endParaRPr sz="1050">
              <a:solidFill>
                <a:schemeClr val="dk1"/>
              </a:solidFill>
            </a:endParaRPr>
          </a:p>
          <a:p>
            <a:pPr marL="0" lvl="0" indent="0" algn="l" rtl="0">
              <a:spcBef>
                <a:spcPts val="0"/>
              </a:spcBef>
              <a:spcAft>
                <a:spcPts val="0"/>
              </a:spcAft>
              <a:buClr>
                <a:schemeClr val="dk1"/>
              </a:buClr>
              <a:buSzPts val="1050"/>
              <a:buFont typeface="Arial"/>
              <a:buNone/>
            </a:pPr>
            <a:endParaRPr sz="10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06bb746060_0_9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06bb746060_0_9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spcBef>
                <a:spcPts val="360"/>
              </a:spcBef>
              <a:spcAft>
                <a:spcPts val="0"/>
              </a:spcAft>
              <a:buClr>
                <a:schemeClr val="dk1"/>
              </a:buClr>
              <a:buSzPts val="1400"/>
              <a:buFont typeface="Arial"/>
              <a:buNone/>
            </a:pPr>
            <a:r>
              <a:rPr lang="nl" sz="1200">
                <a:solidFill>
                  <a:srgbClr val="1D1F21"/>
                </a:solidFill>
              </a:rPr>
              <a:t>Bij autodelen maken </a:t>
            </a:r>
            <a:r>
              <a:rPr lang="nl" sz="1200">
                <a:solidFill>
                  <a:srgbClr val="A0B100"/>
                </a:solidFill>
              </a:rPr>
              <a:t>meerdere personen</a:t>
            </a:r>
            <a:r>
              <a:rPr lang="nl" sz="1200">
                <a:solidFill>
                  <a:srgbClr val="1D1F21"/>
                </a:solidFill>
              </a:rPr>
              <a:t> </a:t>
            </a:r>
            <a:r>
              <a:rPr lang="nl" sz="1200">
                <a:solidFill>
                  <a:srgbClr val="A0B100"/>
                </a:solidFill>
              </a:rPr>
              <a:t>om beurt </a:t>
            </a:r>
            <a:r>
              <a:rPr lang="nl" sz="1200">
                <a:solidFill>
                  <a:srgbClr val="1D1F21"/>
                </a:solidFill>
              </a:rPr>
              <a:t>gebruik van één (of meer) wagen(s).</a:t>
            </a:r>
            <a:endParaRPr sz="1200">
              <a:solidFill>
                <a:schemeClr val="dk1"/>
              </a:solidFill>
            </a:endParaRPr>
          </a:p>
          <a:p>
            <a:pPr marL="457200" lvl="0" indent="-22860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400"/>
              <a:buFont typeface="Arial"/>
              <a:buNone/>
            </a:pPr>
            <a:r>
              <a:rPr lang="nl-NL" sz="1800" dirty="0">
                <a:solidFill>
                  <a:schemeClr val="dk1"/>
                </a:solidFill>
              </a:rPr>
              <a:t>1, Administratie: </a:t>
            </a:r>
            <a:endParaRPr lang="nl-NL" sz="3200" dirty="0">
              <a:solidFill>
                <a:srgbClr val="595959"/>
              </a:solidFill>
              <a:latin typeface="Calibri"/>
              <a:ea typeface="Calibri"/>
              <a:cs typeface="Calibri"/>
              <a:sym typeface="Calibri"/>
            </a:endParaRPr>
          </a:p>
          <a:p>
            <a:pPr marL="342900" lvl="0" indent="-342900" algn="l" rtl="0">
              <a:spcBef>
                <a:spcPts val="0"/>
              </a:spcBef>
              <a:spcAft>
                <a:spcPts val="0"/>
              </a:spcAft>
              <a:buClr>
                <a:srgbClr val="595959"/>
              </a:buClr>
              <a:buSzPts val="1000"/>
              <a:buFont typeface="Calibri"/>
              <a:buChar char="•"/>
            </a:pPr>
            <a:r>
              <a:rPr lang="nl-NL" sz="1200" dirty="0">
                <a:solidFill>
                  <a:srgbClr val="595959"/>
                </a:solidFill>
                <a:latin typeface="Calibri"/>
                <a:ea typeface="Calibri"/>
                <a:cs typeface="Calibri"/>
                <a:sym typeface="Calibri"/>
              </a:rPr>
              <a:t>je wagen inschrijven</a:t>
            </a:r>
          </a:p>
          <a:p>
            <a:pPr marL="457200" lvl="0" indent="-393700" algn="l" rtl="0">
              <a:spcBef>
                <a:spcPts val="0"/>
              </a:spcBef>
              <a:spcAft>
                <a:spcPts val="0"/>
              </a:spcAft>
              <a:buClr>
                <a:srgbClr val="595959"/>
              </a:buClr>
              <a:buSzPts val="1000"/>
              <a:buChar char="•"/>
            </a:pPr>
            <a:r>
              <a:rPr lang="nl-NL" sz="1200" dirty="0">
                <a:solidFill>
                  <a:srgbClr val="595959"/>
                </a:solidFill>
                <a:latin typeface="Calibri"/>
                <a:ea typeface="Calibri"/>
                <a:cs typeface="Calibri"/>
                <a:sym typeface="Calibri"/>
              </a:rPr>
              <a:t>De verzekering in orde brengen</a:t>
            </a:r>
          </a:p>
          <a:p>
            <a:pPr marL="457200" lvl="0" indent="-393700" algn="l" rtl="0">
              <a:spcBef>
                <a:spcPts val="0"/>
              </a:spcBef>
              <a:spcAft>
                <a:spcPts val="0"/>
              </a:spcAft>
              <a:buClr>
                <a:srgbClr val="595959"/>
              </a:buClr>
              <a:buSzPts val="1000"/>
              <a:buChar char="•"/>
            </a:pPr>
            <a:r>
              <a:rPr lang="nl-NL" sz="1200" dirty="0">
                <a:solidFill>
                  <a:srgbClr val="595959"/>
                </a:solidFill>
                <a:latin typeface="Calibri"/>
                <a:ea typeface="Calibri"/>
                <a:cs typeface="Calibri"/>
                <a:sym typeface="Calibri"/>
              </a:rPr>
              <a:t>Naar de garage gaan voor het onderhoud</a:t>
            </a:r>
          </a:p>
          <a:p>
            <a:pPr marL="457200" lvl="0" indent="-393700" algn="l" rtl="0">
              <a:spcBef>
                <a:spcPts val="0"/>
              </a:spcBef>
              <a:spcAft>
                <a:spcPts val="0"/>
              </a:spcAft>
              <a:buClr>
                <a:srgbClr val="595959"/>
              </a:buClr>
              <a:buSzPts val="1000"/>
              <a:buChar char="•"/>
            </a:pPr>
            <a:r>
              <a:rPr lang="nl-NL" sz="1200" dirty="0">
                <a:solidFill>
                  <a:srgbClr val="595959"/>
                </a:solidFill>
                <a:latin typeface="Calibri"/>
                <a:ea typeface="Calibri"/>
                <a:cs typeface="Calibri"/>
                <a:sym typeface="Calibri"/>
              </a:rPr>
              <a:t>Naar de keuring</a:t>
            </a:r>
          </a:p>
          <a:p>
            <a:pPr marL="457200" lvl="0" indent="-393700" algn="l" rtl="0">
              <a:spcBef>
                <a:spcPts val="0"/>
              </a:spcBef>
              <a:spcAft>
                <a:spcPts val="0"/>
              </a:spcAft>
              <a:buClr>
                <a:srgbClr val="595959"/>
              </a:buClr>
              <a:buSzPts val="1000"/>
              <a:buFont typeface="Calibri"/>
              <a:buChar char="•"/>
            </a:pPr>
            <a:r>
              <a:rPr lang="nl-NL" sz="1200" dirty="0">
                <a:solidFill>
                  <a:srgbClr val="595959"/>
                </a:solidFill>
                <a:latin typeface="Calibri"/>
                <a:ea typeface="Calibri"/>
                <a:cs typeface="Calibri"/>
                <a:sym typeface="Calibri"/>
              </a:rPr>
              <a:t>herstellingen in orde brengen</a:t>
            </a:r>
          </a:p>
          <a:p>
            <a:pPr marL="0" lvl="0" indent="0" algn="l" rtl="0">
              <a:spcBef>
                <a:spcPts val="0"/>
              </a:spcBef>
              <a:spcAft>
                <a:spcPts val="0"/>
              </a:spcAft>
              <a:buClr>
                <a:schemeClr val="dk1"/>
              </a:buClr>
              <a:buSzPts val="1400"/>
              <a:buFont typeface="Arial"/>
              <a:buNone/>
            </a:pPr>
            <a:endParaRPr lang="nl-NL" sz="1800" dirty="0">
              <a:solidFill>
                <a:schemeClr val="dk1"/>
              </a:solidFill>
            </a:endParaRPr>
          </a:p>
          <a:p>
            <a:pPr marL="0" lvl="0" indent="0" algn="l" rtl="0">
              <a:spcBef>
                <a:spcPts val="0"/>
              </a:spcBef>
              <a:spcAft>
                <a:spcPts val="0"/>
              </a:spcAft>
              <a:buClr>
                <a:schemeClr val="dk1"/>
              </a:buClr>
              <a:buSzPts val="1400"/>
              <a:buFont typeface="Arial"/>
              <a:buNone/>
            </a:pPr>
            <a:r>
              <a:rPr lang="nl-NL" sz="1800" dirty="0">
                <a:solidFill>
                  <a:schemeClr val="dk1"/>
                </a:solidFill>
              </a:rPr>
              <a:t>AUTODELER: Hoeft zich hier niets van aan te trekken</a:t>
            </a:r>
          </a:p>
          <a:p>
            <a:pPr marL="0" lvl="0" indent="0" algn="l" rtl="0">
              <a:spcBef>
                <a:spcPts val="0"/>
              </a:spcBef>
              <a:spcAft>
                <a:spcPts val="0"/>
              </a:spcAft>
              <a:buClr>
                <a:schemeClr val="dk1"/>
              </a:buClr>
              <a:buSzPts val="1400"/>
              <a:buFont typeface="Arial"/>
              <a:buNone/>
            </a:pPr>
            <a:endParaRPr lang="nl-NL" sz="1200" dirty="0">
              <a:solidFill>
                <a:schemeClr val="dk1"/>
              </a:solidFill>
            </a:endParaRPr>
          </a:p>
          <a:p>
            <a:pPr marL="0" lvl="0" indent="0" algn="l" rtl="0">
              <a:spcBef>
                <a:spcPts val="0"/>
              </a:spcBef>
              <a:spcAft>
                <a:spcPts val="0"/>
              </a:spcAft>
              <a:buClr>
                <a:schemeClr val="dk1"/>
              </a:buClr>
              <a:buSzPts val="1400"/>
              <a:buFont typeface="Arial"/>
              <a:buNone/>
            </a:pPr>
            <a:r>
              <a:rPr lang="nl-NL" sz="1200" dirty="0">
                <a:solidFill>
                  <a:schemeClr val="dk1"/>
                </a:solidFill>
              </a:rPr>
              <a:t>2,</a:t>
            </a:r>
          </a:p>
          <a:p>
            <a:pPr marL="0" lvl="0" indent="0" algn="l" rtl="0">
              <a:spcBef>
                <a:spcPts val="0"/>
              </a:spcBef>
              <a:spcAft>
                <a:spcPts val="0"/>
              </a:spcAft>
              <a:buClr>
                <a:schemeClr val="dk1"/>
              </a:buClr>
              <a:buSzPts val="1400"/>
              <a:buFont typeface="Arial"/>
              <a:buNone/>
            </a:pPr>
            <a:r>
              <a:rPr lang="nl-NL" sz="1200" dirty="0">
                <a:solidFill>
                  <a:schemeClr val="dk1"/>
                </a:solidFill>
              </a:rPr>
              <a:t>Je eigen auto gebruik je voor alle situaties</a:t>
            </a:r>
          </a:p>
          <a:p>
            <a:pPr marL="0" lvl="0" indent="0" algn="l" rtl="0">
              <a:spcBef>
                <a:spcPts val="0"/>
              </a:spcBef>
              <a:spcAft>
                <a:spcPts val="0"/>
              </a:spcAft>
              <a:buClr>
                <a:schemeClr val="dk1"/>
              </a:buClr>
              <a:buSzPts val="1400"/>
              <a:buFont typeface="Arial"/>
              <a:buNone/>
            </a:pPr>
            <a:endParaRPr lang="nl-NL" sz="1200" dirty="0">
              <a:solidFill>
                <a:schemeClr val="dk1"/>
              </a:solidFill>
            </a:endParaRPr>
          </a:p>
          <a:p>
            <a:pPr marL="0" lvl="0" indent="0" algn="l" rtl="0">
              <a:spcBef>
                <a:spcPts val="0"/>
              </a:spcBef>
              <a:spcAft>
                <a:spcPts val="0"/>
              </a:spcAft>
              <a:buClr>
                <a:schemeClr val="dk1"/>
              </a:buClr>
              <a:buSzPts val="1400"/>
              <a:buFont typeface="Arial"/>
              <a:buNone/>
            </a:pPr>
            <a:r>
              <a:rPr lang="nl-NL" sz="1200" dirty="0">
                <a:solidFill>
                  <a:schemeClr val="dk1"/>
                </a:solidFill>
              </a:rPr>
              <a:t>AUTODELER: Je kan voor elke situatie een andere wagen gebruiken</a:t>
            </a:r>
          </a:p>
          <a:p>
            <a:pPr marL="0" lvl="0" indent="0" algn="l" rtl="0">
              <a:spcBef>
                <a:spcPts val="0"/>
              </a:spcBef>
              <a:spcAft>
                <a:spcPts val="0"/>
              </a:spcAft>
              <a:buClr>
                <a:schemeClr val="dk1"/>
              </a:buClr>
              <a:buSzPts val="1400"/>
              <a:buFont typeface="Arial"/>
              <a:buNone/>
            </a:pPr>
            <a:endParaRPr lang="nl-NL" sz="1200" dirty="0">
              <a:solidFill>
                <a:schemeClr val="dk1"/>
              </a:solidFill>
            </a:endParaRPr>
          </a:p>
          <a:p>
            <a:pPr marL="0" lvl="0" indent="0" algn="l" rtl="0">
              <a:spcBef>
                <a:spcPts val="0"/>
              </a:spcBef>
              <a:spcAft>
                <a:spcPts val="0"/>
              </a:spcAft>
              <a:buClr>
                <a:schemeClr val="dk1"/>
              </a:buClr>
              <a:buSzPts val="1400"/>
              <a:buFont typeface="Arial"/>
              <a:buNone/>
            </a:pPr>
            <a:r>
              <a:rPr lang="nl-NL" sz="1200" dirty="0">
                <a:solidFill>
                  <a:schemeClr val="dk1"/>
                </a:solidFill>
              </a:rPr>
              <a:t>AUTODELER: Je kiest de auto die bij je vervoer past. </a:t>
            </a:r>
          </a:p>
          <a:p>
            <a:pPr marL="457200" lvl="0" indent="-317500" algn="l" rtl="0">
              <a:spcBef>
                <a:spcPts val="0"/>
              </a:spcBef>
              <a:spcAft>
                <a:spcPts val="0"/>
              </a:spcAft>
              <a:buClr>
                <a:schemeClr val="dk1"/>
              </a:buClr>
              <a:buSzPts val="1400"/>
              <a:buChar char="-"/>
            </a:pPr>
            <a:r>
              <a:rPr lang="nl-NL" sz="1200" dirty="0">
                <a:solidFill>
                  <a:schemeClr val="dk1"/>
                </a:solidFill>
              </a:rPr>
              <a:t>verhuizen = camionette</a:t>
            </a:r>
          </a:p>
          <a:p>
            <a:pPr marL="457200" lvl="0" indent="-317500" algn="l" rtl="0">
              <a:spcBef>
                <a:spcPts val="0"/>
              </a:spcBef>
              <a:spcAft>
                <a:spcPts val="0"/>
              </a:spcAft>
              <a:buClr>
                <a:schemeClr val="dk1"/>
              </a:buClr>
              <a:buSzPts val="1400"/>
              <a:buChar char="-"/>
            </a:pPr>
            <a:r>
              <a:rPr lang="nl-NL" sz="1200" dirty="0">
                <a:solidFill>
                  <a:schemeClr val="dk1"/>
                </a:solidFill>
              </a:rPr>
              <a:t>tripje met de kinderen: gezinswagen</a:t>
            </a:r>
          </a:p>
          <a:p>
            <a:pPr marL="457200" lvl="0" indent="-317500" algn="l" rtl="0">
              <a:spcBef>
                <a:spcPts val="0"/>
              </a:spcBef>
              <a:spcAft>
                <a:spcPts val="0"/>
              </a:spcAft>
              <a:buClr>
                <a:schemeClr val="dk1"/>
              </a:buClr>
              <a:buSzPts val="1400"/>
              <a:buChar char="-"/>
            </a:pPr>
            <a:r>
              <a:rPr lang="nl-NL" sz="1200" dirty="0" err="1">
                <a:solidFill>
                  <a:schemeClr val="dk1"/>
                </a:solidFill>
              </a:rPr>
              <a:t>city</a:t>
            </a:r>
            <a:r>
              <a:rPr lang="nl-NL" sz="1200" dirty="0">
                <a:solidFill>
                  <a:schemeClr val="dk1"/>
                </a:solidFill>
              </a:rPr>
              <a:t> trip: kleine stadswagen</a:t>
            </a:r>
          </a:p>
          <a:p>
            <a:pPr marL="457200" lvl="0" indent="-317500" algn="l" rtl="0">
              <a:spcBef>
                <a:spcPts val="0"/>
              </a:spcBef>
              <a:spcAft>
                <a:spcPts val="0"/>
              </a:spcAft>
              <a:buClr>
                <a:schemeClr val="dk1"/>
              </a:buClr>
              <a:buSzPts val="1400"/>
              <a:buChar char="-"/>
            </a:pPr>
            <a:r>
              <a:rPr lang="nl-NL" sz="1200" dirty="0">
                <a:solidFill>
                  <a:schemeClr val="dk1"/>
                </a:solidFill>
              </a:rPr>
              <a:t>...</a:t>
            </a:r>
          </a:p>
          <a:p>
            <a:pPr marL="0" lvl="0" indent="0" algn="l" rtl="0">
              <a:spcBef>
                <a:spcPts val="0"/>
              </a:spcBef>
              <a:spcAft>
                <a:spcPts val="0"/>
              </a:spcAft>
              <a:buClr>
                <a:schemeClr val="dk1"/>
              </a:buClr>
              <a:buSzPts val="1400"/>
              <a:buFont typeface="Arial"/>
              <a:buNone/>
            </a:pPr>
            <a:endParaRPr lang="nl-NL" sz="1200" dirty="0">
              <a:solidFill>
                <a:schemeClr val="dk1"/>
              </a:solidFill>
            </a:endParaRPr>
          </a:p>
          <a:p>
            <a:pPr marL="0" lvl="0" indent="0" algn="l" rtl="0">
              <a:spcBef>
                <a:spcPts val="0"/>
              </a:spcBef>
              <a:spcAft>
                <a:spcPts val="0"/>
              </a:spcAft>
              <a:buClr>
                <a:schemeClr val="dk1"/>
              </a:buClr>
              <a:buSzPts val="1400"/>
              <a:buFont typeface="Arial"/>
              <a:buNone/>
            </a:pPr>
            <a:r>
              <a:rPr lang="nl-NL" sz="1200" dirty="0">
                <a:solidFill>
                  <a:schemeClr val="dk1"/>
                </a:solidFill>
              </a:rPr>
              <a:t>Je auto is niet altijd gepast voor elke situatie. Bij autodelen heb je toegang tot heel veel verschillende wagens. Niet elke wagen is geschikt, maar je kan (vaak, niet altijd!) uit meerdere wagens kiezen om te gebruiken. </a:t>
            </a:r>
          </a:p>
          <a:p>
            <a:pPr marL="0" lvl="0" indent="0" algn="l" rtl="0">
              <a:spcBef>
                <a:spcPts val="0"/>
              </a:spcBef>
              <a:spcAft>
                <a:spcPts val="0"/>
              </a:spcAft>
              <a:buNone/>
            </a:pPr>
            <a:endParaRPr lang="nl-NL" dirty="0"/>
          </a:p>
          <a:p>
            <a:pPr marL="0" lvl="0" indent="0" algn="l" rtl="0">
              <a:spcBef>
                <a:spcPts val="0"/>
              </a:spcBef>
              <a:spcAft>
                <a:spcPts val="0"/>
              </a:spcAft>
              <a:buClr>
                <a:schemeClr val="dk1"/>
              </a:buClr>
              <a:buSzPts val="1400"/>
              <a:buFont typeface="Arial"/>
              <a:buNone/>
            </a:pPr>
            <a:r>
              <a:rPr lang="nl-NL" sz="1400" dirty="0">
                <a:solidFill>
                  <a:schemeClr val="dk1"/>
                </a:solidFill>
              </a:rPr>
              <a:t>3,</a:t>
            </a:r>
          </a:p>
          <a:p>
            <a:pPr marL="0" lvl="0" indent="0" algn="l" rtl="0">
              <a:spcBef>
                <a:spcPts val="0"/>
              </a:spcBef>
              <a:spcAft>
                <a:spcPts val="0"/>
              </a:spcAft>
              <a:buClr>
                <a:schemeClr val="dk1"/>
              </a:buClr>
              <a:buSzPts val="1400"/>
              <a:buFont typeface="Arial"/>
              <a:buNone/>
            </a:pPr>
            <a:r>
              <a:rPr lang="nl-NL" sz="1400" dirty="0">
                <a:solidFill>
                  <a:schemeClr val="dk1"/>
                </a:solidFill>
              </a:rPr>
              <a:t>Een auto hebben = een auto gebruiken = veel zitten</a:t>
            </a:r>
          </a:p>
          <a:p>
            <a:pPr marL="0" lvl="0" indent="0" algn="l" rtl="0">
              <a:spcBef>
                <a:spcPts val="0"/>
              </a:spcBef>
              <a:spcAft>
                <a:spcPts val="0"/>
              </a:spcAft>
              <a:buClr>
                <a:schemeClr val="dk1"/>
              </a:buClr>
              <a:buSzPts val="1400"/>
              <a:buFont typeface="Arial"/>
              <a:buNone/>
            </a:pPr>
            <a:endParaRPr lang="nl-NL" sz="1400" dirty="0">
              <a:solidFill>
                <a:schemeClr val="dk1"/>
              </a:solidFill>
            </a:endParaRPr>
          </a:p>
          <a:p>
            <a:pPr marL="0" lvl="0" indent="0" algn="l" rtl="0">
              <a:spcBef>
                <a:spcPts val="0"/>
              </a:spcBef>
              <a:spcAft>
                <a:spcPts val="0"/>
              </a:spcAft>
              <a:buClr>
                <a:schemeClr val="dk1"/>
              </a:buClr>
              <a:buSzPts val="1400"/>
              <a:buFont typeface="Arial"/>
              <a:buNone/>
            </a:pPr>
            <a:r>
              <a:rPr lang="nl-NL" sz="1400" dirty="0">
                <a:solidFill>
                  <a:schemeClr val="dk1"/>
                </a:solidFill>
              </a:rPr>
              <a:t>AUTODELER: gaat nadenken over alternatieven en gebruikt sneller de fiets/het OV. ⇒ meer sport ⇒ </a:t>
            </a:r>
            <a:r>
              <a:rPr lang="nl-NL" sz="1400" dirty="0" err="1">
                <a:solidFill>
                  <a:schemeClr val="dk1"/>
                </a:solidFill>
              </a:rPr>
              <a:t>gezonders</a:t>
            </a:r>
            <a:endParaRPr lang="nl-NL" sz="1400" dirty="0">
              <a:solidFill>
                <a:schemeClr val="dk1"/>
              </a:solidFill>
            </a:endParaRPr>
          </a:p>
          <a:p>
            <a:pPr marL="0" lvl="0" indent="0" algn="l" rtl="0">
              <a:spcBef>
                <a:spcPts val="0"/>
              </a:spcBef>
              <a:spcAft>
                <a:spcPts val="0"/>
              </a:spcAft>
              <a:buClr>
                <a:schemeClr val="dk1"/>
              </a:buClr>
              <a:buSzPts val="1400"/>
              <a:buFont typeface="Arial"/>
              <a:buNone/>
            </a:pPr>
            <a:endParaRPr lang="nl-NL" sz="1400" dirty="0">
              <a:solidFill>
                <a:schemeClr val="dk1"/>
              </a:solidFill>
            </a:endParaRPr>
          </a:p>
          <a:p>
            <a:pPr marL="0" lvl="0" indent="0" algn="l" rtl="0">
              <a:spcBef>
                <a:spcPts val="0"/>
              </a:spcBef>
              <a:spcAft>
                <a:spcPts val="0"/>
              </a:spcAft>
              <a:buClr>
                <a:schemeClr val="dk1"/>
              </a:buClr>
              <a:buSzPts val="1400"/>
              <a:buFont typeface="Arial"/>
              <a:buNone/>
            </a:pPr>
            <a:r>
              <a:rPr lang="nl-NL" sz="1400" dirty="0">
                <a:solidFill>
                  <a:schemeClr val="dk1"/>
                </a:solidFill>
              </a:rPr>
              <a:t>Bron: </a:t>
            </a:r>
            <a:r>
              <a:rPr lang="nl-NL" u="sng" dirty="0">
                <a:solidFill>
                  <a:schemeClr val="hlink"/>
                </a:solidFill>
                <a:hlinkClick r:id="rId3"/>
              </a:rPr>
              <a:t>https://www.verkeersnet.nl/mobiliteitsbeleid/30624/wie-veel-loopt-of-fietst-is-gezonder-dan-wie-vaak-met-auto-rijdt/?utm_source=newsletter&amp;utm_medium=email&amp;utm_campaign=Nieuwsbrief%20week%202019-39&amp;gdpr=accept</a:t>
            </a:r>
            <a:endParaRPr lang="nl-NL" sz="1400" dirty="0">
              <a:solidFill>
                <a:schemeClr val="dk1"/>
              </a:solidFill>
            </a:endParaRPr>
          </a:p>
          <a:p>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20</a:t>
            </a:fld>
            <a:endParaRPr lang="en-BE"/>
          </a:p>
        </p:txBody>
      </p:sp>
    </p:spTree>
    <p:extLst>
      <p:ext uri="{BB962C8B-B14F-4D97-AF65-F5344CB8AC3E}">
        <p14:creationId xmlns:p14="http://schemas.microsoft.com/office/powerpoint/2010/main" val="3334111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solidFill>
                  <a:schemeClr val="dk1"/>
                </a:solidFill>
              </a:rPr>
              <a:t>Autodelen is goedkoper dan eigen wagenbezit. Met het geld dat je uitspaart kan je leuke dingen doen.</a:t>
            </a:r>
          </a:p>
          <a:p>
            <a:endParaRPr lang="en-GB" dirty="0"/>
          </a:p>
          <a:p>
            <a:r>
              <a:rPr lang="en-GB" dirty="0" err="1"/>
              <a:t>Kostprijs</a:t>
            </a:r>
            <a:r>
              <a:rPr lang="en-GB" dirty="0"/>
              <a:t> auto 5000€/</a:t>
            </a:r>
            <a:r>
              <a:rPr lang="en-GB" dirty="0" err="1"/>
              <a:t>jaar</a:t>
            </a:r>
            <a:endParaRPr lang="en-GB" dirty="0"/>
          </a:p>
          <a:p>
            <a:endParaRPr lang="en-GB" dirty="0"/>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Aankoopprijs en </a:t>
            </a:r>
            <a:r>
              <a:rPr lang="nl-NL" sz="1200" dirty="0" err="1">
                <a:latin typeface="Source Sans Pro SemiBold"/>
                <a:ea typeface="Source Sans Pro SemiBold"/>
                <a:cs typeface="Source Sans Pro SemiBold"/>
                <a:sym typeface="Source Sans Pro SemiBold"/>
              </a:rPr>
              <a:t>inverkeersstelling</a:t>
            </a:r>
            <a:endParaRPr lang="nl-NL" sz="1200" dirty="0">
              <a:latin typeface="Source Sans Pro SemiBold"/>
              <a:ea typeface="Source Sans Pro SemiBold"/>
              <a:cs typeface="Source Sans Pro SemiBold"/>
              <a:sym typeface="Source Sans Pro SemiBold"/>
            </a:endParaRP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Onderhoud: groot en klein</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(Her)keuring</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Verkeersbelasting</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Autoverzekering</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Herstellingen (slijtage, ongeval, ...)</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Brandstof</a:t>
            </a:r>
          </a:p>
          <a:p>
            <a:pPr marL="457200" lvl="0" indent="0" algn="l" rtl="0">
              <a:lnSpc>
                <a:spcPct val="100000"/>
              </a:lnSpc>
              <a:spcBef>
                <a:spcPts val="0"/>
              </a:spcBef>
              <a:spcAft>
                <a:spcPts val="0"/>
              </a:spcAft>
              <a:buNone/>
            </a:pPr>
            <a:r>
              <a:rPr lang="nl-NL" sz="1200" dirty="0" err="1">
                <a:latin typeface="Source Sans Pro SemiBold"/>
                <a:ea typeface="Source Sans Pro SemiBold"/>
                <a:cs typeface="Source Sans Pro SemiBold"/>
                <a:sym typeface="Source Sans Pro SemiBold"/>
              </a:rPr>
              <a:t>Pechverhelping</a:t>
            </a:r>
            <a:endParaRPr lang="nl-NL" sz="1200" dirty="0">
              <a:latin typeface="Source Sans Pro SemiBold"/>
              <a:ea typeface="Source Sans Pro SemiBold"/>
              <a:cs typeface="Source Sans Pro SemiBold"/>
              <a:sym typeface="Source Sans Pro SemiBold"/>
            </a:endParaRP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Parkeerkost</a:t>
            </a:r>
          </a:p>
          <a:p>
            <a:pPr marL="457200" lvl="0" indent="0" algn="l" rtl="0">
              <a:lnSpc>
                <a:spcPct val="100000"/>
              </a:lnSpc>
              <a:spcBef>
                <a:spcPts val="0"/>
              </a:spcBef>
              <a:spcAft>
                <a:spcPts val="0"/>
              </a:spcAft>
              <a:buNone/>
            </a:pPr>
            <a:r>
              <a:rPr lang="nl-NL" sz="1200" dirty="0">
                <a:latin typeface="Source Sans Pro SemiBold"/>
                <a:ea typeface="Source Sans Pro SemiBold"/>
                <a:cs typeface="Source Sans Pro SemiBold"/>
                <a:sym typeface="Source Sans Pro SemiBold"/>
              </a:rPr>
              <a:t>…</a:t>
            </a:r>
          </a:p>
          <a:p>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21</a:t>
            </a:fld>
            <a:endParaRPr lang="en-BE"/>
          </a:p>
        </p:txBody>
      </p:sp>
    </p:spTree>
    <p:extLst>
      <p:ext uri="{BB962C8B-B14F-4D97-AF65-F5344CB8AC3E}">
        <p14:creationId xmlns:p14="http://schemas.microsoft.com/office/powerpoint/2010/main" val="4103660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06b62e16a4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106b62e16a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0dc7a6853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0dc7a6853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106b62e16a4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106b62e16a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rPr>
              <a:t>Geef wat uitleg bij elk stapje. je mag hier ook al de nuance maken tussen de verschillende aanbieders.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word lid: bij Getaround moet je toch telkens  contract afsluiten</a:t>
            </a:r>
            <a:endParaRPr>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reserveren: soms beter wat op voorhand, soms heel last minute als je naast de auto staat </a:t>
            </a:r>
            <a:endParaRPr>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i="1">
                <a:solidFill>
                  <a:schemeClr val="dk1"/>
                </a:solidFill>
                <a:highlight>
                  <a:srgbClr val="FFFF00"/>
                </a:highlight>
              </a:rPr>
              <a:t>vergeten stap: soms de sleutel ophalen bij eigenaar</a:t>
            </a:r>
            <a:endParaRPr i="1">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open/sluit auto: met sleutel, badge of smartphone</a:t>
            </a:r>
            <a:endParaRPr>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auto terug: soms op dezelfde plaats van ophalen, soms in zone, soms vrij over de hele stad</a:t>
            </a:r>
            <a:endParaRPr>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betaal: vaak maandelijks of zelfs 3-maandelijks, soms via creditkaart</a:t>
            </a:r>
            <a:endParaRPr>
              <a:solidFill>
                <a:schemeClr val="dk1"/>
              </a:solidFill>
              <a:highlight>
                <a:srgbClr val="FFFF00"/>
              </a:highlight>
            </a:endParaRPr>
          </a:p>
          <a:p>
            <a:pPr marL="1371600" lvl="2" indent="-298450" algn="l" rtl="0">
              <a:lnSpc>
                <a:spcPct val="115000"/>
              </a:lnSpc>
              <a:spcBef>
                <a:spcPts val="0"/>
              </a:spcBef>
              <a:spcAft>
                <a:spcPts val="0"/>
              </a:spcAft>
              <a:buClr>
                <a:schemeClr val="dk1"/>
              </a:buClr>
              <a:buSzPts val="1100"/>
              <a:buChar char="■"/>
            </a:pPr>
            <a:r>
              <a:rPr lang="nl">
                <a:solidFill>
                  <a:schemeClr val="dk1"/>
                </a:solidFill>
                <a:highlight>
                  <a:srgbClr val="FFFF00"/>
                </a:highlight>
              </a:rPr>
              <a:t>voor deze verschillen: zie onze vergelijkingsfolder voor meer details</a:t>
            </a:r>
            <a:endParaRPr>
              <a:solidFill>
                <a:schemeClr val="dk1"/>
              </a:solidFill>
              <a:highlight>
                <a:srgbClr val="FFFF00"/>
              </a:highlight>
            </a:endParaRPr>
          </a:p>
          <a:p>
            <a:pPr marL="0" lvl="0" indent="0" algn="l" rtl="0">
              <a:spcBef>
                <a:spcPts val="360"/>
              </a:spcBef>
              <a:spcAft>
                <a:spcPts val="0"/>
              </a:spcAft>
              <a:buClr>
                <a:schemeClr val="dk1"/>
              </a:buClr>
              <a:buSzPts val="1100"/>
              <a:buFont typeface="Arial"/>
              <a:buNone/>
            </a:pPr>
            <a:endParaRPr sz="1200">
              <a:solidFill>
                <a:schemeClr val="dk1"/>
              </a:solidFill>
              <a:highlight>
                <a:srgbClr val="FFFF00"/>
              </a:highlight>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400"/>
              <a:buFont typeface="Arial"/>
              <a:buNone/>
            </a:pPr>
            <a:r>
              <a:rPr lang="nl-NL" sz="1200" dirty="0">
                <a:solidFill>
                  <a:schemeClr val="dk1"/>
                </a:solidFill>
              </a:rPr>
              <a:t>Er bestaan heel wat verschillende </a:t>
            </a:r>
            <a:r>
              <a:rPr lang="nl-NL" sz="1200" dirty="0" err="1">
                <a:solidFill>
                  <a:schemeClr val="dk1"/>
                </a:solidFill>
              </a:rPr>
              <a:t>autodeelinitiatieven</a:t>
            </a:r>
            <a:r>
              <a:rPr lang="nl-NL" sz="1200" dirty="0">
                <a:solidFill>
                  <a:schemeClr val="dk1"/>
                </a:solidFill>
              </a:rPr>
              <a:t>. Sommige organisaties kopen zelf wagens aan, andere faciliteren het gebruik van particuliere auto’s.</a:t>
            </a:r>
          </a:p>
          <a:p>
            <a:pPr marL="0" lvl="0" indent="0" algn="l" rtl="0">
              <a:spcBef>
                <a:spcPts val="0"/>
              </a:spcBef>
              <a:spcAft>
                <a:spcPts val="0"/>
              </a:spcAft>
              <a:buClr>
                <a:schemeClr val="dk1"/>
              </a:buClr>
              <a:buSzPts val="1400"/>
              <a:buFont typeface="Arial"/>
              <a:buNone/>
            </a:pPr>
            <a:r>
              <a:rPr lang="nl-NL" sz="1200" dirty="0">
                <a:solidFill>
                  <a:schemeClr val="dk1"/>
                </a:solidFill>
              </a:rPr>
              <a:t>Bij de organisaties die zelf wagens hebben kunnen we twee onderverdelingen maken: wagens die telkens op dezelfde plaats terug komen te staan en wagens die in een bepaalde zone geparkeerd worden.</a:t>
            </a:r>
          </a:p>
          <a:p>
            <a:pPr marL="0" lvl="0" indent="0" algn="l" rtl="0">
              <a:spcBef>
                <a:spcPts val="0"/>
              </a:spcBef>
              <a:spcAft>
                <a:spcPts val="0"/>
              </a:spcAft>
              <a:buClr>
                <a:schemeClr val="dk1"/>
              </a:buClr>
              <a:buSzPts val="1400"/>
              <a:buFont typeface="Arial"/>
              <a:buNone/>
            </a:pPr>
            <a:r>
              <a:rPr lang="nl-NL" sz="1200" dirty="0">
                <a:solidFill>
                  <a:schemeClr val="dk1"/>
                </a:solidFill>
              </a:rPr>
              <a:t>Bij </a:t>
            </a:r>
            <a:r>
              <a:rPr lang="nl-NL" sz="1200" dirty="0" err="1">
                <a:solidFill>
                  <a:schemeClr val="dk1"/>
                </a:solidFill>
              </a:rPr>
              <a:t>Poppy</a:t>
            </a:r>
            <a:r>
              <a:rPr lang="nl-NL" sz="1200" dirty="0">
                <a:solidFill>
                  <a:schemeClr val="dk1"/>
                </a:solidFill>
              </a:rPr>
              <a:t> en Green </a:t>
            </a:r>
            <a:r>
              <a:rPr lang="nl-NL" sz="1200" dirty="0" err="1">
                <a:solidFill>
                  <a:schemeClr val="dk1"/>
                </a:solidFill>
              </a:rPr>
              <a:t>Mobility</a:t>
            </a:r>
            <a:r>
              <a:rPr lang="nl-NL" sz="1200" dirty="0">
                <a:solidFill>
                  <a:schemeClr val="dk1"/>
                </a:solidFill>
              </a:rPr>
              <a:t> is de zone groot. Namelijk alles binnen de stadsgrens.</a:t>
            </a:r>
          </a:p>
          <a:p>
            <a:pPr marL="0" lvl="0" indent="0" algn="l" rtl="0">
              <a:spcBef>
                <a:spcPts val="0"/>
              </a:spcBef>
              <a:spcAft>
                <a:spcPts val="0"/>
              </a:spcAft>
              <a:buClr>
                <a:schemeClr val="dk1"/>
              </a:buClr>
              <a:buSzPts val="1400"/>
              <a:buFont typeface="Arial"/>
              <a:buNone/>
            </a:pPr>
            <a:r>
              <a:rPr lang="nl-NL" sz="1200" dirty="0">
                <a:solidFill>
                  <a:schemeClr val="dk1"/>
                </a:solidFill>
              </a:rPr>
              <a:t>Bij </a:t>
            </a:r>
            <a:r>
              <a:rPr lang="nl-NL" sz="1200" dirty="0" err="1">
                <a:solidFill>
                  <a:schemeClr val="dk1"/>
                </a:solidFill>
              </a:rPr>
              <a:t>Wibee</a:t>
            </a:r>
            <a:r>
              <a:rPr lang="nl-NL" sz="1200" dirty="0">
                <a:solidFill>
                  <a:schemeClr val="dk1"/>
                </a:solidFill>
              </a:rPr>
              <a:t> en </a:t>
            </a:r>
            <a:r>
              <a:rPr lang="nl-NL" sz="1200" dirty="0" err="1">
                <a:solidFill>
                  <a:schemeClr val="dk1"/>
                </a:solidFill>
              </a:rPr>
              <a:t>Partago</a:t>
            </a:r>
            <a:r>
              <a:rPr lang="nl-NL" sz="1200" dirty="0">
                <a:solidFill>
                  <a:schemeClr val="dk1"/>
                </a:solidFill>
              </a:rPr>
              <a:t> breng je de wagen terug naar een kleinere zone die meestal op wijk- of buurtniveau is afgetekend.</a:t>
            </a:r>
          </a:p>
          <a:p>
            <a:endParaRPr lang="en-BE" dirty="0"/>
          </a:p>
          <a:p>
            <a:endParaRPr lang="en-BE" dirty="0"/>
          </a:p>
        </p:txBody>
      </p:sp>
      <p:sp>
        <p:nvSpPr>
          <p:cNvPr id="4" name="Slide Number Placeholder 3"/>
          <p:cNvSpPr>
            <a:spLocks noGrp="1"/>
          </p:cNvSpPr>
          <p:nvPr>
            <p:ph type="sldNum" sz="quarter" idx="5"/>
          </p:nvPr>
        </p:nvSpPr>
        <p:spPr/>
        <p:txBody>
          <a:bodyPr/>
          <a:lstStyle/>
          <a:p>
            <a:fld id="{4F4ABEE0-9F57-4C7F-81E6-694996DD8D98}" type="slidenum">
              <a:rPr lang="en-BE" smtClean="0"/>
              <a:t>28</a:t>
            </a:fld>
            <a:endParaRPr lang="en-BE"/>
          </a:p>
        </p:txBody>
      </p:sp>
    </p:spTree>
    <p:extLst>
      <p:ext uri="{BB962C8B-B14F-4D97-AF65-F5344CB8AC3E}">
        <p14:creationId xmlns:p14="http://schemas.microsoft.com/office/powerpoint/2010/main" val="2997306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06b62e16a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06b62e16a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Battmobility is volledig elektrisch. Zoals je op bovenstaande slide kan zien zijn er heel wat type auto’s ter beschikking.</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hebt verschillende type abonnementen BattFun en BattFan.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kan ook zelf starten door je eigen wagen in het systeem te stoppen: BattMaxx.</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https://www.battmobiel.be/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0dc7a68531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0dc7a6853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Cambio is zeer gevarieerd. Zo zitten er ook elektrische wagens in het systeem. Je kiest zelf met welke wagen je wenst te rijden.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Reserveren kan via telefoon, website of de app. De wagens open je met je smartphone of met een speciale kaart die je als lid zal ontvangen.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hebt verschillende type abonnementen, afhankelijk van het type ritten en afstanden die jij doet.</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www.cambio.be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06b62e16a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106b62e16a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Poppy bestaat uit CNG en benzinewagens. Ze zijn actief in Antwerpen en Brussel.</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zal per minuut of per dag betalen.</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a:t>
            </a:r>
            <a:r>
              <a:rPr lang="nl" sz="1200" u="sng">
                <a:solidFill>
                  <a:schemeClr val="hlink"/>
                </a:solidFill>
                <a:hlinkClick r:id="rId3"/>
              </a:rPr>
              <a:t> https://www.poppy.be</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06b62e16a4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106b62e16a4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Share Mobility bestaat uit verschillende type Renault wagens.</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zal betalen per uur en per kilometer.</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06b62e16a4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106b62e16a4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Stapp.in heeft heel wat type auto’s ter beschikking.</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zal betalen per uur en per kilometer.</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https://www.stappin.be/</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0dc7a68531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0dc7a68531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Green Mobility is een nieuw, volledig elektrisch systeem. Ze zijn actief in Antwerpen en Gent.</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hebt een prijs per minuut maar kan ook kiezen voor een uur- of dagpakket.</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https://www.greenmobility.com/be/nl/</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10dc7a68531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10dc7a6853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Partago is volledig elektrisch. Er zijn zowel kleinere als grotere type wagens beschikbaar.</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Instappen in het systeem doe je door coöperant te worden en een aandeel te kopen.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Je kan eventueel zelf een Partagogroep starten door je eigen elektrische wagen in het systeem te stoppen. </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https://www.partago.be/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10dc7a68531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10dc7a68531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De vloot bij Coopstroom is volledig elektrisch. Er zijn zowel kleinere als grotere type wagens beschikbaar.</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De wagens reserveer en open/sluit je via je smartphone.</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Instappen in het systeem doe je door coöperant te worden en een aandeel te kopen.</a:t>
            </a: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Wie 4 geïnteresseerden kan bijeenbrengen kan eventueel een Coopstroomwagen in de buurt aanvragen.</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360"/>
              </a:spcBef>
              <a:spcAft>
                <a:spcPts val="0"/>
              </a:spcAft>
              <a:buClr>
                <a:schemeClr val="dk1"/>
              </a:buClr>
              <a:buSzPts val="1100"/>
              <a:buFont typeface="Arial"/>
              <a:buNone/>
            </a:pPr>
            <a:r>
              <a:rPr lang="nl" sz="1200">
                <a:solidFill>
                  <a:schemeClr val="dk1"/>
                </a:solidFill>
              </a:rPr>
              <a:t>Meer info kan je terugvinden op </a:t>
            </a:r>
            <a:r>
              <a:rPr lang="nl" sz="1200" u="sng">
                <a:solidFill>
                  <a:schemeClr val="hlink"/>
                </a:solidFill>
                <a:hlinkClick r:id="rId3"/>
              </a:rPr>
              <a:t>https://coopstroom.be/deelwagens</a:t>
            </a:r>
            <a:endParaRPr sz="1200">
              <a:solidFill>
                <a:schemeClr val="dk1"/>
              </a:solidFill>
            </a:endParaRPr>
          </a:p>
          <a:p>
            <a:pPr marL="0" lvl="0" indent="0" algn="l" rtl="0">
              <a:spcBef>
                <a:spcPts val="36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106b62e16a4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106b62e16a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nl" sz="1200">
                <a:solidFill>
                  <a:schemeClr val="dk1"/>
                </a:solidFill>
              </a:rPr>
              <a:t>Afbeelding aanpassen: </a:t>
            </a:r>
            <a:r>
              <a:rPr lang="nl" sz="1200" u="sng">
                <a:solidFill>
                  <a:schemeClr val="hlink"/>
                </a:solidFill>
                <a:hlinkClick r:id="rId3"/>
              </a:rPr>
              <a:t>https://drive.google.com/file/d/1kLr_pyUAqPaRKYdk2yaOTNiKi6WOTBbF/view?usp=sharing</a:t>
            </a:r>
            <a:r>
              <a:rPr lang="nl" sz="1200">
                <a:solidFill>
                  <a:schemeClr val="dk1"/>
                </a:solidFill>
              </a:rPr>
              <a:t> </a:t>
            </a:r>
            <a:endParaRPr sz="1200">
              <a:solidFill>
                <a:schemeClr val="dk1"/>
              </a:solidFill>
            </a:endParaRPr>
          </a:p>
          <a:p>
            <a:pPr marL="0" lvl="0" indent="0" algn="l" rtl="0">
              <a:spcBef>
                <a:spcPts val="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Clr>
                <a:schemeClr val="dk1"/>
              </a:buClr>
              <a:buSzPts val="1400"/>
              <a:buFont typeface="Arial"/>
              <a:buNone/>
            </a:pPr>
            <a:r>
              <a:rPr lang="nl" sz="1200">
                <a:solidFill>
                  <a:schemeClr val="dk1"/>
                </a:solidFill>
              </a:rPr>
              <a:t>Eigenaar blijft eigenaar en regelt alles betreffende de auto</a:t>
            </a:r>
            <a:endParaRPr sz="1200">
              <a:solidFill>
                <a:schemeClr val="dk1"/>
              </a:solidFill>
            </a:endParaRPr>
          </a:p>
          <a:p>
            <a:pPr marL="0" lvl="0" indent="0" algn="l" rtl="0">
              <a:spcBef>
                <a:spcPts val="360"/>
              </a:spcBef>
              <a:spcAft>
                <a:spcPts val="0"/>
              </a:spcAft>
              <a:buClr>
                <a:schemeClr val="dk1"/>
              </a:buClr>
              <a:buSzPts val="1400"/>
              <a:buFont typeface="Arial"/>
              <a:buNone/>
            </a:pPr>
            <a:r>
              <a:rPr lang="nl" sz="1200">
                <a:solidFill>
                  <a:schemeClr val="dk1"/>
                </a:solidFill>
              </a:rPr>
              <a:t>Ontlener draagt als een goede huisvader zorg voor de wagen</a:t>
            </a:r>
            <a:endParaRPr sz="1200">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360"/>
              </a:spcBef>
              <a:spcAft>
                <a:spcPts val="0"/>
              </a:spcAft>
              <a:buClr>
                <a:schemeClr val="dk1"/>
              </a:buClr>
              <a:buSzPts val="1400"/>
              <a:buFont typeface="Arial"/>
              <a:buNone/>
            </a:pPr>
            <a:r>
              <a:rPr lang="nl" sz="1200">
                <a:solidFill>
                  <a:schemeClr val="dk1"/>
                </a:solidFill>
              </a:rPr>
              <a:t>Kostendelend: werkelijke kostprijs omvat ALLE kosten van de auto: onderhoud, verzekering, brandstof, …)</a:t>
            </a:r>
            <a:endParaRPr sz="1200">
              <a:solidFill>
                <a:schemeClr val="dk1"/>
              </a:solidFill>
            </a:endParaRPr>
          </a:p>
          <a:p>
            <a:pPr marL="0" lvl="0" indent="0" algn="l" rtl="0">
              <a:spcBef>
                <a:spcPts val="360"/>
              </a:spcBef>
              <a:spcAft>
                <a:spcPts val="0"/>
              </a:spcAft>
              <a:buClr>
                <a:schemeClr val="dk1"/>
              </a:buClr>
              <a:buSzPts val="1400"/>
              <a:buFont typeface="Arial"/>
              <a:buNone/>
            </a:pPr>
            <a:r>
              <a:rPr lang="nl" sz="1200">
                <a:solidFill>
                  <a:schemeClr val="dk1"/>
                </a:solidFill>
              </a:rPr>
              <a:t>P2P: </a:t>
            </a:r>
            <a:r>
              <a:rPr lang="nl">
                <a:solidFill>
                  <a:srgbClr val="595959"/>
                </a:solidFill>
                <a:latin typeface="Calibri"/>
                <a:ea typeface="Calibri"/>
                <a:cs typeface="Calibri"/>
                <a:sym typeface="Calibri"/>
              </a:rPr>
              <a:t>Vooraf afgesproken kostprijs (per tijd en km), een deel van het geld gaat naar het bedrijf, verzekering en pechbijstand</a:t>
            </a:r>
            <a:endParaRPr>
              <a:solidFill>
                <a:schemeClr val="dk1"/>
              </a:solidFill>
            </a:endParaRPr>
          </a:p>
          <a:p>
            <a:pPr marL="0" lvl="0" indent="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0dc7a68531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0dc7a68531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0dc7a68531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10dc7a68531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nl" sz="1200">
                <a:solidFill>
                  <a:schemeClr val="dk1"/>
                </a:solidFill>
              </a:rPr>
              <a:t>vooral veel vertrouwen en solidariteit binnen de groep. Het zijn buren/particulieren die met elkaar delen. Je gaat ervan uit dat de mensen goed met je wagen gaan omgaan.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Bij kleine groep: complementariteit belangrijk – variatie in gebruik (geldt ook voor Dégage-groepen in opstart) → voor elk soort gebruik een wagen hebben (bv. een camionette, een stadswagen,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Dégage: eigenaars kunnen ook gebruik maken van alle andere auto’s</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Degage: km-prijs is gemiddelde van alle kostprijzen samen + 1 à 2 cent voor schadegevallen, pechhulp, blijvende ondersteuning zoals administratie, ...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Betaling bij Dégage is driemaandelijks, bij Cozycar tweemaandelijks</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Cozycar = verspreid over Vlaanderen met 1-2 wagens meestal per regio. Dégage vooral in Gent en omstreken, Halle en Antwerpen, steeds meer ook in West- en Oost Vlaanderen.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chemeClr val="dk1"/>
                </a:solidFill>
              </a:rPr>
              <a:t>Contract en reglementen: bij cozycar met je groepje zelf vastleggen // bij Dégage is er contract met vzw, niet met eigenaar. Dégage dient als buffer tussen eigenaar en gebruiker: schade-opvolging en betalingen verlopen altijd via de vzw </a:t>
            </a:r>
            <a:endParaRPr sz="1200">
              <a:solidFill>
                <a:schemeClr val="dk1"/>
              </a:solidFill>
            </a:endParaRPr>
          </a:p>
          <a:p>
            <a:pPr marL="457200" lvl="0" indent="-317500" algn="l" rtl="0">
              <a:spcBef>
                <a:spcPts val="0"/>
              </a:spcBef>
              <a:spcAft>
                <a:spcPts val="0"/>
              </a:spcAft>
              <a:buClr>
                <a:schemeClr val="dk1"/>
              </a:buClr>
              <a:buSzPts val="1400"/>
              <a:buChar char="-"/>
            </a:pPr>
            <a:r>
              <a:rPr lang="nl" sz="1200">
                <a:solidFill>
                  <a:srgbClr val="595959"/>
                </a:solidFill>
                <a:latin typeface="Calibri"/>
                <a:ea typeface="Calibri"/>
                <a:cs typeface="Calibri"/>
                <a:sym typeface="Calibri"/>
              </a:rPr>
              <a:t>Intern omniumsysteem: Dégage verzekert jou voor schade aan je auto (enkel franchise, ook al is auto in praktijk niet omnium verzekerd – betaald met spaarpotje van Dégage)</a:t>
            </a:r>
            <a:endParaRPr sz="1200">
              <a:solidFill>
                <a:srgbClr val="595959"/>
              </a:solidFill>
            </a:endParaRPr>
          </a:p>
          <a:p>
            <a:pPr marL="457200" lvl="0" indent="-317500" algn="l" rtl="0">
              <a:spcBef>
                <a:spcPts val="0"/>
              </a:spcBef>
              <a:spcAft>
                <a:spcPts val="0"/>
              </a:spcAft>
              <a:buClr>
                <a:schemeClr val="dk1"/>
              </a:buClr>
              <a:buSzPts val="1400"/>
              <a:buChar char="-"/>
            </a:pPr>
            <a:r>
              <a:rPr lang="nl" sz="1200">
                <a:solidFill>
                  <a:schemeClr val="dk1"/>
                </a:solidFill>
              </a:rPr>
              <a:t>Bij degage ecoscore wel belangrijk; bij opstart zouden er uitzonderingen kunnen gemaakt worden – niet op voorhand te zeggen welke leeftijd van wagen. Voorbeeld: in Gent worden geen oude diesels meer aanvaard </a:t>
            </a:r>
            <a:endParaRPr sz="1200">
              <a:solidFill>
                <a:schemeClr val="dk1"/>
              </a:solidFill>
            </a:endParaRPr>
          </a:p>
          <a:p>
            <a:pPr marL="0" lvl="0" indent="0" algn="l" rtl="0">
              <a:spcBef>
                <a:spcPts val="360"/>
              </a:spcBef>
              <a:spcAft>
                <a:spcPts val="0"/>
              </a:spcAft>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10dc7ec43f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10dc7ec43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0dc7ec43fd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0dc7ec43f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nl" sz="1200">
                <a:solidFill>
                  <a:schemeClr val="dk1"/>
                </a:solidFill>
              </a:rPr>
              <a:t>Wat zou jou weerhouden om je eigen wagen te delen? (we lijsten hier enkele vooroordelen op die jij dan kan ontkrachten)</a:t>
            </a:r>
            <a:endParaRPr sz="1200">
              <a:solidFill>
                <a:schemeClr val="dk1"/>
              </a:solidFill>
            </a:endParaRPr>
          </a:p>
          <a:p>
            <a:pPr marL="457200" lvl="0" indent="-317500" algn="l" rtl="0">
              <a:spcBef>
                <a:spcPts val="360"/>
              </a:spcBef>
              <a:spcAft>
                <a:spcPts val="0"/>
              </a:spcAft>
              <a:buClr>
                <a:schemeClr val="dk1"/>
              </a:buClr>
              <a:buSzPts val="1400"/>
              <a:buChar char="●"/>
            </a:pPr>
            <a:r>
              <a:rPr lang="nl" sz="1200">
                <a:solidFill>
                  <a:schemeClr val="dk1"/>
                </a:solidFill>
              </a:rPr>
              <a:t>Administratie die erbij komt kijken → </a:t>
            </a:r>
            <a:r>
              <a:rPr lang="nl" sz="1200">
                <a:solidFill>
                  <a:schemeClr val="dk1"/>
                </a:solidFill>
                <a:highlight>
                  <a:srgbClr val="FFFF00"/>
                </a:highlight>
              </a:rPr>
              <a:t>bij Dégage veel ontzorging</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wil weten wie er met mijn wagen gaat rijden → </a:t>
            </a:r>
            <a:r>
              <a:rPr lang="nl" sz="1200">
                <a:solidFill>
                  <a:schemeClr val="dk1"/>
                </a:solidFill>
                <a:highlight>
                  <a:srgbClr val="FFFF00"/>
                </a:highlight>
              </a:rPr>
              <a:t>bij Cozywheels en Getaround kan je zelf kiezen wie met de wagen zal rijden, kan ook een kleine groep zijn</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ben bang voor eventuele schade aan mijn wagen → </a:t>
            </a:r>
            <a:r>
              <a:rPr lang="nl" sz="1200">
                <a:solidFill>
                  <a:schemeClr val="dk1"/>
                </a:solidFill>
                <a:highlight>
                  <a:srgbClr val="FFFF00"/>
                </a:highlight>
              </a:rPr>
              <a:t>hier kan je vertellen dat dit contractueel geregeld is en de gebruiker als een goede huisvader voor je wagen moet zorgen. Bij CW laatste jaren maar enkele gevallen van lichte schade gemeld. Bij CW kan Cozywheels zelf ook als bemiddelende partij optreden in geval van twijfel of onenigheid.</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weet niet hoe dit verzekeringstechnisch werkt → </a:t>
            </a:r>
            <a:r>
              <a:rPr lang="nl" sz="1200">
                <a:solidFill>
                  <a:schemeClr val="dk1"/>
                </a:solidFill>
                <a:highlight>
                  <a:srgbClr val="FFFF00"/>
                </a:highlight>
              </a:rPr>
              <a:t>vertel over de autodeelverzekering.</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Ik zal zelf moeten reserveren →</a:t>
            </a:r>
            <a:r>
              <a:rPr lang="nl" sz="1200">
                <a:solidFill>
                  <a:schemeClr val="dk1"/>
                </a:solidFill>
                <a:highlight>
                  <a:srgbClr val="FFFF00"/>
                </a:highlight>
              </a:rPr>
              <a:t> bij CW en Getaround kan je kiezen om elke reservatie van gebruikers eerst handmatig goed te keuren -&gt; bij Dégage ook!</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Mijn wagen is een bedrijfs- of leasewagen die ik niet kan of mag delen → </a:t>
            </a:r>
            <a:r>
              <a:rPr lang="nl" sz="1200">
                <a:solidFill>
                  <a:schemeClr val="dk1"/>
                </a:solidFill>
                <a:highlight>
                  <a:srgbClr val="FFFF00"/>
                </a:highlight>
              </a:rPr>
              <a:t>voorstel om aan baas eens te praten over autodelen en een sessie/begeleiding aan te vragen of over te stappen op mobiliteitsbudget</a:t>
            </a:r>
            <a:endParaRPr sz="1200">
              <a:solidFill>
                <a:schemeClr val="dk1"/>
              </a:solidFill>
              <a:highlight>
                <a:srgbClr val="FFFF00"/>
              </a:highlight>
            </a:endParaRPr>
          </a:p>
          <a:p>
            <a:pPr marL="457200" lvl="0" indent="-317500" algn="l" rtl="0">
              <a:spcBef>
                <a:spcPts val="0"/>
              </a:spcBef>
              <a:spcAft>
                <a:spcPts val="0"/>
              </a:spcAft>
              <a:buClr>
                <a:schemeClr val="dk1"/>
              </a:buClr>
              <a:buSzPts val="1400"/>
              <a:buChar char="●"/>
            </a:pPr>
            <a:r>
              <a:rPr lang="nl" sz="1200">
                <a:solidFill>
                  <a:schemeClr val="dk1"/>
                </a:solidFill>
              </a:rPr>
              <a:t>Andere (in chat)</a:t>
            </a:r>
            <a:endParaRPr sz="1200">
              <a:solidFill>
                <a:schemeClr val="dk1"/>
              </a:solidFill>
            </a:endParaRPr>
          </a:p>
          <a:p>
            <a:pPr marL="457200" lvl="0" indent="-228600" algn="l" rtl="0">
              <a:spcBef>
                <a:spcPts val="360"/>
              </a:spcBef>
              <a:spcAft>
                <a:spcPts val="0"/>
              </a:spcAft>
              <a:buClr>
                <a:schemeClr val="dk1"/>
              </a:buClr>
              <a:buSzPts val="1400"/>
              <a:buFont typeface="Arial"/>
              <a:buNone/>
            </a:pPr>
            <a:endParaRPr sz="1200">
              <a:solidFill>
                <a:schemeClr val="dk1"/>
              </a:solidFill>
            </a:endParaRPr>
          </a:p>
          <a:p>
            <a:pPr marL="0" lvl="0" indent="0" algn="l" rtl="0">
              <a:spcBef>
                <a:spcPts val="0"/>
              </a:spcBef>
              <a:spcAft>
                <a:spcPts val="0"/>
              </a:spcAft>
              <a:buNone/>
            </a:pPr>
            <a:endParaRPr sz="120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8CD7-6368-4CE7-A476-073B0853C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0D885763-F9CF-4909-BAA7-7C09ACEAE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6B43AF59-3785-402A-9AAF-062C10E22CDE}"/>
              </a:ext>
            </a:extLst>
          </p:cNvPr>
          <p:cNvSpPr>
            <a:spLocks noGrp="1"/>
          </p:cNvSpPr>
          <p:nvPr>
            <p:ph type="dt" sz="half" idx="10"/>
          </p:nvPr>
        </p:nvSpPr>
        <p:spPr/>
        <p:txBody>
          <a:bodyPr/>
          <a:lstStyle/>
          <a:p>
            <a:fld id="{AE680265-CCE9-45EE-ACBE-BB18687CAC72}" type="datetime8">
              <a:rPr lang="en-BE" smtClean="0"/>
              <a:t>10/03/2022 21:27</a:t>
            </a:fld>
            <a:endParaRPr lang="en-BE"/>
          </a:p>
        </p:txBody>
      </p:sp>
      <p:sp>
        <p:nvSpPr>
          <p:cNvPr id="5" name="Footer Placeholder 4">
            <a:extLst>
              <a:ext uri="{FF2B5EF4-FFF2-40B4-BE49-F238E27FC236}">
                <a16:creationId xmlns:a16="http://schemas.microsoft.com/office/drawing/2014/main" id="{427CB922-D7CE-4F11-8C62-4B658C406F25}"/>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B5CFD8C-46B2-4966-B83C-3E6B166AA9C7}"/>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95250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8446-4EB6-4BFB-9742-C2911B65996E}"/>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CBE9DDFD-A6D0-4235-A19F-1EA52192C0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5AE4751B-DD66-426E-8179-4E6D14027FA8}"/>
              </a:ext>
            </a:extLst>
          </p:cNvPr>
          <p:cNvSpPr>
            <a:spLocks noGrp="1"/>
          </p:cNvSpPr>
          <p:nvPr>
            <p:ph type="dt" sz="half" idx="10"/>
          </p:nvPr>
        </p:nvSpPr>
        <p:spPr/>
        <p:txBody>
          <a:bodyPr/>
          <a:lstStyle/>
          <a:p>
            <a:fld id="{A8385D0F-4F34-4AD6-86EF-25BD9FA03765}" type="datetime8">
              <a:rPr lang="en-BE" smtClean="0"/>
              <a:t>10/03/2022 21:27</a:t>
            </a:fld>
            <a:endParaRPr lang="en-BE"/>
          </a:p>
        </p:txBody>
      </p:sp>
      <p:sp>
        <p:nvSpPr>
          <p:cNvPr id="5" name="Footer Placeholder 4">
            <a:extLst>
              <a:ext uri="{FF2B5EF4-FFF2-40B4-BE49-F238E27FC236}">
                <a16:creationId xmlns:a16="http://schemas.microsoft.com/office/drawing/2014/main" id="{55EAB81E-67AD-4779-AC4A-D5965D1BFD1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6EA9832-96AA-4EF7-BD78-DEDA7E92CFE7}"/>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61103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5F0-7AA4-4D73-9A26-65CE988ED8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AAD5D506-7B35-4A65-8B21-40888173A1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3200F4-F1CB-44FB-8A03-BC67C785CCC4}"/>
              </a:ext>
            </a:extLst>
          </p:cNvPr>
          <p:cNvSpPr>
            <a:spLocks noGrp="1"/>
          </p:cNvSpPr>
          <p:nvPr>
            <p:ph type="dt" sz="half" idx="10"/>
          </p:nvPr>
        </p:nvSpPr>
        <p:spPr/>
        <p:txBody>
          <a:bodyPr/>
          <a:lstStyle/>
          <a:p>
            <a:fld id="{6F34A32C-0B31-4F8B-A419-E628D49D0497}" type="datetime8">
              <a:rPr lang="en-BE" smtClean="0"/>
              <a:t>10/03/2022 21:27</a:t>
            </a:fld>
            <a:endParaRPr lang="en-BE"/>
          </a:p>
        </p:txBody>
      </p:sp>
      <p:sp>
        <p:nvSpPr>
          <p:cNvPr id="5" name="Footer Placeholder 4">
            <a:extLst>
              <a:ext uri="{FF2B5EF4-FFF2-40B4-BE49-F238E27FC236}">
                <a16:creationId xmlns:a16="http://schemas.microsoft.com/office/drawing/2014/main" id="{35058E8F-71C0-4817-9B33-9D88F918DD4D}"/>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ABC4388-001B-47C7-8FD3-6DCFFB0E1A64}"/>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69125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AA234-13C0-4CF7-891C-37E6D8AD1692}"/>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2F53BF2F-7716-44E9-86CB-A0AD93B7FF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00E11404-D60B-426F-9EBC-0F1AC376EC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878598F1-D25E-4946-91B2-EA0F3E52AD4F}"/>
              </a:ext>
            </a:extLst>
          </p:cNvPr>
          <p:cNvSpPr>
            <a:spLocks noGrp="1"/>
          </p:cNvSpPr>
          <p:nvPr>
            <p:ph type="dt" sz="half" idx="10"/>
          </p:nvPr>
        </p:nvSpPr>
        <p:spPr/>
        <p:txBody>
          <a:bodyPr/>
          <a:lstStyle/>
          <a:p>
            <a:fld id="{CFA0D8F5-3D9B-47ED-BC4B-C23BCA40C00F}" type="datetime8">
              <a:rPr lang="en-BE" smtClean="0"/>
              <a:t>10/03/2022 21:27</a:t>
            </a:fld>
            <a:endParaRPr lang="en-BE"/>
          </a:p>
        </p:txBody>
      </p:sp>
      <p:sp>
        <p:nvSpPr>
          <p:cNvPr id="6" name="Footer Placeholder 5">
            <a:extLst>
              <a:ext uri="{FF2B5EF4-FFF2-40B4-BE49-F238E27FC236}">
                <a16:creationId xmlns:a16="http://schemas.microsoft.com/office/drawing/2014/main" id="{A153CBD4-606A-4E3C-80CB-BF01F5A320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1005A1C-C3C6-47C9-B1B1-E05B0681BF92}"/>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62420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4C02-DC27-4271-B6A7-44EDEBEF8023}"/>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2C3B7776-568B-4E33-9223-2C58AAE67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F30251-674D-40F1-9545-0A6DD59D31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C5452988-474D-43BE-944C-4049BBB3DF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7468CA-13BC-434D-9848-1E5C20453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10F90E25-429C-4C60-8B34-0DEED39D3EB0}"/>
              </a:ext>
            </a:extLst>
          </p:cNvPr>
          <p:cNvSpPr>
            <a:spLocks noGrp="1"/>
          </p:cNvSpPr>
          <p:nvPr>
            <p:ph type="dt" sz="half" idx="10"/>
          </p:nvPr>
        </p:nvSpPr>
        <p:spPr/>
        <p:txBody>
          <a:bodyPr/>
          <a:lstStyle/>
          <a:p>
            <a:fld id="{AA28D4DF-3981-46D5-BAB2-1082A0CF9418}" type="datetime8">
              <a:rPr lang="en-BE" smtClean="0"/>
              <a:t>10/03/2022 21:27</a:t>
            </a:fld>
            <a:endParaRPr lang="en-BE"/>
          </a:p>
        </p:txBody>
      </p:sp>
      <p:sp>
        <p:nvSpPr>
          <p:cNvPr id="8" name="Footer Placeholder 7">
            <a:extLst>
              <a:ext uri="{FF2B5EF4-FFF2-40B4-BE49-F238E27FC236}">
                <a16:creationId xmlns:a16="http://schemas.microsoft.com/office/drawing/2014/main" id="{4CACB445-FE86-42EC-B970-B5B023B70B66}"/>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2C3BB4F8-D86F-434C-BE8D-240141C192A5}"/>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494540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5E1C4-5BAF-428C-9D3E-2B49B9051C6A}"/>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DF055D31-A1D7-451B-A1CD-FD3B1AFBA2AC}"/>
              </a:ext>
            </a:extLst>
          </p:cNvPr>
          <p:cNvSpPr>
            <a:spLocks noGrp="1"/>
          </p:cNvSpPr>
          <p:nvPr>
            <p:ph type="dt" sz="half" idx="10"/>
          </p:nvPr>
        </p:nvSpPr>
        <p:spPr/>
        <p:txBody>
          <a:bodyPr/>
          <a:lstStyle/>
          <a:p>
            <a:fld id="{763456BB-0C2D-4821-89AF-2C880A7825C3}" type="datetime8">
              <a:rPr lang="en-BE" smtClean="0"/>
              <a:t>10/03/2022 21:27</a:t>
            </a:fld>
            <a:endParaRPr lang="en-BE"/>
          </a:p>
        </p:txBody>
      </p:sp>
      <p:sp>
        <p:nvSpPr>
          <p:cNvPr id="4" name="Footer Placeholder 3">
            <a:extLst>
              <a:ext uri="{FF2B5EF4-FFF2-40B4-BE49-F238E27FC236}">
                <a16:creationId xmlns:a16="http://schemas.microsoft.com/office/drawing/2014/main" id="{EFF0B0CB-704F-4B3D-B166-A6039EEFD2C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2C440F3B-4434-49A8-A43B-42DDDF727430}"/>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49109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20900B-1F01-4553-8637-3996DE772EBC}"/>
              </a:ext>
            </a:extLst>
          </p:cNvPr>
          <p:cNvSpPr>
            <a:spLocks noGrp="1"/>
          </p:cNvSpPr>
          <p:nvPr>
            <p:ph type="dt" sz="half" idx="10"/>
          </p:nvPr>
        </p:nvSpPr>
        <p:spPr/>
        <p:txBody>
          <a:bodyPr/>
          <a:lstStyle/>
          <a:p>
            <a:fld id="{55D62B65-650B-4773-B223-DC93BB473D36}" type="datetime8">
              <a:rPr lang="en-BE" smtClean="0"/>
              <a:t>10/03/2022 21:27</a:t>
            </a:fld>
            <a:endParaRPr lang="en-BE"/>
          </a:p>
        </p:txBody>
      </p:sp>
      <p:sp>
        <p:nvSpPr>
          <p:cNvPr id="3" name="Footer Placeholder 2">
            <a:extLst>
              <a:ext uri="{FF2B5EF4-FFF2-40B4-BE49-F238E27FC236}">
                <a16:creationId xmlns:a16="http://schemas.microsoft.com/office/drawing/2014/main" id="{34FD09E9-25EB-44FF-BE6C-7B74C3CFEEB1}"/>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921061B5-A6BD-49F5-8EC5-9326E7842929}"/>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13067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3261-36E4-4989-83A5-3DCB5E548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43607C55-4945-4834-B379-54001F740F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B1E9BBB2-ECC0-4BEC-BC71-D129C42D58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31C74E-B5A7-4482-877B-D469F538AF0F}"/>
              </a:ext>
            </a:extLst>
          </p:cNvPr>
          <p:cNvSpPr>
            <a:spLocks noGrp="1"/>
          </p:cNvSpPr>
          <p:nvPr>
            <p:ph type="dt" sz="half" idx="10"/>
          </p:nvPr>
        </p:nvSpPr>
        <p:spPr/>
        <p:txBody>
          <a:bodyPr/>
          <a:lstStyle/>
          <a:p>
            <a:fld id="{CEBA06F1-7325-4855-8C85-CF54F1B5D411}" type="datetime8">
              <a:rPr lang="en-BE" smtClean="0"/>
              <a:t>10/03/2022 21:27</a:t>
            </a:fld>
            <a:endParaRPr lang="en-BE"/>
          </a:p>
        </p:txBody>
      </p:sp>
      <p:sp>
        <p:nvSpPr>
          <p:cNvPr id="6" name="Footer Placeholder 5">
            <a:extLst>
              <a:ext uri="{FF2B5EF4-FFF2-40B4-BE49-F238E27FC236}">
                <a16:creationId xmlns:a16="http://schemas.microsoft.com/office/drawing/2014/main" id="{FDEBCB32-7464-4C5D-BC63-7D52941C18D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3630273E-6332-4114-9A75-3DFEA6CE4D0D}"/>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3002315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03A0-3080-4F05-B409-7FEEA3B5F0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9F1DA9B4-51D1-44D8-ABB3-174F862919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44546B98-6986-4EFE-86FA-141B6ECB18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7534E-B7C9-4423-A869-8B43FA8AA78E}"/>
              </a:ext>
            </a:extLst>
          </p:cNvPr>
          <p:cNvSpPr>
            <a:spLocks noGrp="1"/>
          </p:cNvSpPr>
          <p:nvPr>
            <p:ph type="dt" sz="half" idx="10"/>
          </p:nvPr>
        </p:nvSpPr>
        <p:spPr/>
        <p:txBody>
          <a:bodyPr/>
          <a:lstStyle/>
          <a:p>
            <a:fld id="{41E081BA-7284-4B91-9C54-51614D3A8403}" type="datetime8">
              <a:rPr lang="en-BE" smtClean="0"/>
              <a:t>10/03/2022 21:27</a:t>
            </a:fld>
            <a:endParaRPr lang="en-BE"/>
          </a:p>
        </p:txBody>
      </p:sp>
      <p:sp>
        <p:nvSpPr>
          <p:cNvPr id="6" name="Footer Placeholder 5">
            <a:extLst>
              <a:ext uri="{FF2B5EF4-FFF2-40B4-BE49-F238E27FC236}">
                <a16:creationId xmlns:a16="http://schemas.microsoft.com/office/drawing/2014/main" id="{62BA8B1E-7CB3-4BA8-80B2-51FA3F64E3A8}"/>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F1705882-DBE6-4C85-81D4-571FDB1FB093}"/>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17230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F8B0-F8D2-4B9B-A8C7-9A0E7A38D03C}"/>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7E71D4B7-643A-42C7-BF52-C168F80E96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4756D61-7B15-4328-91F4-16CB17BC3EDD}"/>
              </a:ext>
            </a:extLst>
          </p:cNvPr>
          <p:cNvSpPr>
            <a:spLocks noGrp="1"/>
          </p:cNvSpPr>
          <p:nvPr>
            <p:ph type="dt" sz="half" idx="10"/>
          </p:nvPr>
        </p:nvSpPr>
        <p:spPr/>
        <p:txBody>
          <a:bodyPr/>
          <a:lstStyle/>
          <a:p>
            <a:fld id="{32C91F16-554D-49E7-B8C5-0AF6ECEB5B71}" type="datetime8">
              <a:rPr lang="en-BE" smtClean="0"/>
              <a:t>10/03/2022 21:27</a:t>
            </a:fld>
            <a:endParaRPr lang="en-BE"/>
          </a:p>
        </p:txBody>
      </p:sp>
      <p:sp>
        <p:nvSpPr>
          <p:cNvPr id="5" name="Footer Placeholder 4">
            <a:extLst>
              <a:ext uri="{FF2B5EF4-FFF2-40B4-BE49-F238E27FC236}">
                <a16:creationId xmlns:a16="http://schemas.microsoft.com/office/drawing/2014/main" id="{3C167061-D771-419B-A347-B6EE124E2E2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596517E1-8CF5-4B80-BD42-993D882036DA}"/>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2219240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F46345-02E6-4B7F-B099-D7B89FB2BC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EEDA4D2C-8A27-4C6A-8481-5873DAA0C2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E957B32B-4F86-41CE-AF45-C00560E40215}"/>
              </a:ext>
            </a:extLst>
          </p:cNvPr>
          <p:cNvSpPr>
            <a:spLocks noGrp="1"/>
          </p:cNvSpPr>
          <p:nvPr>
            <p:ph type="dt" sz="half" idx="10"/>
          </p:nvPr>
        </p:nvSpPr>
        <p:spPr/>
        <p:txBody>
          <a:bodyPr/>
          <a:lstStyle/>
          <a:p>
            <a:fld id="{DA5047C1-675D-47E8-97CC-2AE514EE75FD}" type="datetime8">
              <a:rPr lang="en-BE" smtClean="0"/>
              <a:t>10/03/2022 21:27</a:t>
            </a:fld>
            <a:endParaRPr lang="en-BE"/>
          </a:p>
        </p:txBody>
      </p:sp>
      <p:sp>
        <p:nvSpPr>
          <p:cNvPr id="5" name="Footer Placeholder 4">
            <a:extLst>
              <a:ext uri="{FF2B5EF4-FFF2-40B4-BE49-F238E27FC236}">
                <a16:creationId xmlns:a16="http://schemas.microsoft.com/office/drawing/2014/main" id="{E96E1873-8284-400C-96F6-29952B43514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D1B77EF-949B-4DDC-88E2-4372D9DF144E}"/>
              </a:ext>
            </a:extLst>
          </p:cNvPr>
          <p:cNvSpPr>
            <a:spLocks noGrp="1"/>
          </p:cNvSpPr>
          <p:nvPr>
            <p:ph type="sldNum" sz="quarter" idx="12"/>
          </p:nvPr>
        </p:nvSpPr>
        <p:spPr/>
        <p:txBody>
          <a:bodyPr/>
          <a:lstStyle/>
          <a:p>
            <a:fld id="{83883877-5FBF-44B7-8A4F-3E224BE05D55}" type="slidenum">
              <a:rPr lang="en-BE" smtClean="0"/>
              <a:t>‹#›</a:t>
            </a:fld>
            <a:endParaRPr lang="en-BE"/>
          </a:p>
        </p:txBody>
      </p:sp>
    </p:spTree>
    <p:extLst>
      <p:ext uri="{BB962C8B-B14F-4D97-AF65-F5344CB8AC3E}">
        <p14:creationId xmlns:p14="http://schemas.microsoft.com/office/powerpoint/2010/main" val="2637079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kst 2 kolommen">
  <p:cSld name="Tekst 2 kolommen">
    <p:spTree>
      <p:nvGrpSpPr>
        <p:cNvPr id="1" name="Shape 105"/>
        <p:cNvGrpSpPr/>
        <p:nvPr/>
      </p:nvGrpSpPr>
      <p:grpSpPr>
        <a:xfrm>
          <a:off x="0" y="0"/>
          <a:ext cx="0" cy="0"/>
          <a:chOff x="0" y="0"/>
          <a:chExt cx="0" cy="0"/>
        </a:xfrm>
      </p:grpSpPr>
      <p:sp>
        <p:nvSpPr>
          <p:cNvPr id="106" name="Google Shape;106;p12"/>
          <p:cNvSpPr txBox="1">
            <a:spLocks noGrp="1"/>
          </p:cNvSpPr>
          <p:nvPr>
            <p:ph type="title"/>
          </p:nvPr>
        </p:nvSpPr>
        <p:spPr>
          <a:xfrm>
            <a:off x="1149751" y="1670451"/>
            <a:ext cx="43408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07" name="Google Shape;107;p12"/>
          <p:cNvSpPr txBox="1">
            <a:spLocks noGrp="1"/>
          </p:cNvSpPr>
          <p:nvPr>
            <p:ph type="body" idx="1"/>
          </p:nvPr>
        </p:nvSpPr>
        <p:spPr>
          <a:xfrm>
            <a:off x="6246600" y="2426367"/>
            <a:ext cx="4969600" cy="25372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a:lvl1pPr>
            <a:lvl2pPr marL="1219170" lvl="1" indent="-457189" rtl="0">
              <a:lnSpc>
                <a:spcPct val="115000"/>
              </a:lnSpc>
              <a:spcBef>
                <a:spcPts val="533"/>
              </a:spcBef>
              <a:spcAft>
                <a:spcPts val="0"/>
              </a:spcAft>
              <a:buSzPts val="1800"/>
              <a:buChar char="•"/>
              <a:defRPr/>
            </a:lvl2pPr>
            <a:lvl3pPr marL="1828754" lvl="2" indent="-457189" rtl="0">
              <a:lnSpc>
                <a:spcPct val="115000"/>
              </a:lnSpc>
              <a:spcBef>
                <a:spcPts val="533"/>
              </a:spcBef>
              <a:spcAft>
                <a:spcPts val="0"/>
              </a:spcAft>
              <a:buSzPts val="1800"/>
              <a:buChar char="•"/>
              <a:defRPr/>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108" name="Google Shape;108;p12"/>
          <p:cNvSpPr txBox="1">
            <a:spLocks noGrp="1"/>
          </p:cNvSpPr>
          <p:nvPr>
            <p:ph type="title" idx="2"/>
          </p:nvPr>
        </p:nvSpPr>
        <p:spPr>
          <a:xfrm>
            <a:off x="6192525" y="1670451"/>
            <a:ext cx="4340800" cy="5452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09" name="Google Shape;109;p12"/>
          <p:cNvSpPr txBox="1">
            <a:spLocks noGrp="1"/>
          </p:cNvSpPr>
          <p:nvPr>
            <p:ph type="body" idx="3"/>
          </p:nvPr>
        </p:nvSpPr>
        <p:spPr>
          <a:xfrm>
            <a:off x="1055763" y="2426367"/>
            <a:ext cx="4340800" cy="2537200"/>
          </a:xfrm>
          <a:prstGeom prst="rect">
            <a:avLst/>
          </a:prstGeom>
        </p:spPr>
        <p:txBody>
          <a:bodyPr spcFirstLastPara="1" wrap="square" lIns="68575" tIns="34275" rIns="68575" bIns="34275" anchor="t" anchorCtr="0">
            <a:noAutofit/>
          </a:bodyPr>
          <a:lstStyle>
            <a:lvl1pPr marL="609585" lvl="0" indent="-474121" algn="r" rtl="0">
              <a:lnSpc>
                <a:spcPct val="115000"/>
              </a:lnSpc>
              <a:spcBef>
                <a:spcPts val="0"/>
              </a:spcBef>
              <a:spcAft>
                <a:spcPts val="0"/>
              </a:spcAft>
              <a:buSzPts val="2000"/>
              <a:buChar char="•"/>
              <a:defRPr/>
            </a:lvl1pPr>
            <a:lvl2pPr marL="1219170" lvl="1" indent="-457189" algn="r" rtl="0">
              <a:lnSpc>
                <a:spcPct val="115000"/>
              </a:lnSpc>
              <a:spcBef>
                <a:spcPts val="533"/>
              </a:spcBef>
              <a:spcAft>
                <a:spcPts val="0"/>
              </a:spcAft>
              <a:buSzPts val="1800"/>
              <a:buChar char="•"/>
              <a:defRPr/>
            </a:lvl2pPr>
            <a:lvl3pPr marL="1828754" lvl="2" indent="-457189" algn="r" rtl="0">
              <a:lnSpc>
                <a:spcPct val="115000"/>
              </a:lnSpc>
              <a:spcBef>
                <a:spcPts val="533"/>
              </a:spcBef>
              <a:spcAft>
                <a:spcPts val="0"/>
              </a:spcAft>
              <a:buSzPts val="1800"/>
              <a:buChar char="•"/>
              <a:defRPr/>
            </a:lvl3pPr>
            <a:lvl4pPr marL="2438339" lvl="3" indent="-423323" algn="r" rtl="0">
              <a:lnSpc>
                <a:spcPct val="115000"/>
              </a:lnSpc>
              <a:spcBef>
                <a:spcPts val="533"/>
              </a:spcBef>
              <a:spcAft>
                <a:spcPts val="0"/>
              </a:spcAft>
              <a:buSzPts val="1400"/>
              <a:buChar char="•"/>
              <a:defRPr/>
            </a:lvl4pPr>
            <a:lvl5pPr marL="3047924" lvl="4" indent="-423323" algn="r" rtl="0">
              <a:lnSpc>
                <a:spcPct val="115000"/>
              </a:lnSpc>
              <a:spcBef>
                <a:spcPts val="533"/>
              </a:spcBef>
              <a:spcAft>
                <a:spcPts val="0"/>
              </a:spcAft>
              <a:buSzPts val="1400"/>
              <a:buChar char="•"/>
              <a:defRPr/>
            </a:lvl5pPr>
            <a:lvl6pPr marL="3657509" lvl="5" indent="-423323" algn="r" rtl="0">
              <a:lnSpc>
                <a:spcPct val="115000"/>
              </a:lnSpc>
              <a:spcBef>
                <a:spcPts val="533"/>
              </a:spcBef>
              <a:spcAft>
                <a:spcPts val="0"/>
              </a:spcAft>
              <a:buSzPts val="1400"/>
              <a:buChar char="•"/>
              <a:defRPr/>
            </a:lvl6pPr>
            <a:lvl7pPr marL="4267093" lvl="6" indent="-423323" algn="r" rtl="0">
              <a:lnSpc>
                <a:spcPct val="115000"/>
              </a:lnSpc>
              <a:spcBef>
                <a:spcPts val="533"/>
              </a:spcBef>
              <a:spcAft>
                <a:spcPts val="0"/>
              </a:spcAft>
              <a:buSzPts val="1400"/>
              <a:buChar char="•"/>
              <a:defRPr/>
            </a:lvl7pPr>
            <a:lvl8pPr marL="4876678" lvl="7" indent="-423323" algn="r" rtl="0">
              <a:lnSpc>
                <a:spcPct val="115000"/>
              </a:lnSpc>
              <a:spcBef>
                <a:spcPts val="533"/>
              </a:spcBef>
              <a:spcAft>
                <a:spcPts val="0"/>
              </a:spcAft>
              <a:buSzPts val="1400"/>
              <a:buChar char="•"/>
              <a:defRPr/>
            </a:lvl8pPr>
            <a:lvl9pPr marL="5486263" lvl="8" indent="-423323" algn="r" rtl="0">
              <a:lnSpc>
                <a:spcPct val="115000"/>
              </a:lnSpc>
              <a:spcBef>
                <a:spcPts val="533"/>
              </a:spcBef>
              <a:spcAft>
                <a:spcPts val="0"/>
              </a:spcAft>
              <a:buSzPts val="1400"/>
              <a:buChar char="•"/>
              <a:defRPr/>
            </a:lvl9pPr>
          </a:lstStyle>
          <a:p>
            <a:endParaRPr/>
          </a:p>
        </p:txBody>
      </p:sp>
      <p:pic>
        <p:nvPicPr>
          <p:cNvPr id="110" name="Google Shape;110;p12"/>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11" name="Google Shape;111;p12"/>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314690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ge dia 1">
  <p:cSld name="Lege dia 1">
    <p:spTree>
      <p:nvGrpSpPr>
        <p:cNvPr id="1" name="Shape 238"/>
        <p:cNvGrpSpPr/>
        <p:nvPr/>
      </p:nvGrpSpPr>
      <p:grpSpPr>
        <a:xfrm>
          <a:off x="0" y="0"/>
          <a:ext cx="0" cy="0"/>
          <a:chOff x="0" y="0"/>
          <a:chExt cx="0" cy="0"/>
        </a:xfrm>
      </p:grpSpPr>
      <p:pic>
        <p:nvPicPr>
          <p:cNvPr id="239" name="Google Shape;239;p29"/>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240" name="Google Shape;240;p29"/>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770680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zonder tekst: horizontaal">
  <p:cSld name="Afbeelding zonder tekst: horizontaal">
    <p:spTree>
      <p:nvGrpSpPr>
        <p:cNvPr id="1" name="Shape 214"/>
        <p:cNvGrpSpPr/>
        <p:nvPr/>
      </p:nvGrpSpPr>
      <p:grpSpPr>
        <a:xfrm>
          <a:off x="0" y="0"/>
          <a:ext cx="0" cy="0"/>
          <a:chOff x="0" y="0"/>
          <a:chExt cx="0" cy="0"/>
        </a:xfrm>
      </p:grpSpPr>
      <p:sp>
        <p:nvSpPr>
          <p:cNvPr id="215" name="Google Shape;215;p25"/>
          <p:cNvSpPr/>
          <p:nvPr/>
        </p:nvSpPr>
        <p:spPr>
          <a:xfrm rot="2700000">
            <a:off x="5293948" y="-2267022"/>
            <a:ext cx="230233" cy="11394601"/>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216" name="Google Shape;216;p25"/>
          <p:cNvSpPr>
            <a:spLocks noGrp="1"/>
          </p:cNvSpPr>
          <p:nvPr>
            <p:ph type="pic" idx="2"/>
          </p:nvPr>
        </p:nvSpPr>
        <p:spPr>
          <a:xfrm>
            <a:off x="2336551" y="1093951"/>
            <a:ext cx="7518800" cy="4670000"/>
          </a:xfrm>
          <a:prstGeom prst="rect">
            <a:avLst/>
          </a:prstGeom>
          <a:noFill/>
          <a:ln>
            <a:noFill/>
          </a:ln>
        </p:spPr>
      </p:sp>
      <p:sp>
        <p:nvSpPr>
          <p:cNvPr id="217" name="Google Shape;217;p25"/>
          <p:cNvSpPr/>
          <p:nvPr/>
        </p:nvSpPr>
        <p:spPr>
          <a:xfrm>
            <a:off x="2191575" y="1093951"/>
            <a:ext cx="144800" cy="4670000"/>
          </a:xfrm>
          <a:prstGeom prst="rect">
            <a:avLst/>
          </a:prstGeom>
          <a:solidFill>
            <a:srgbClr val="00966C"/>
          </a:solidFill>
          <a:ln>
            <a:noFill/>
          </a:ln>
        </p:spPr>
        <p:txBody>
          <a:bodyPr spcFirstLastPara="1" wrap="square" lIns="91433" tIns="91433" rIns="91433" bIns="91433" anchor="ctr" anchorCtr="0">
            <a:noAutofit/>
          </a:bodyPr>
          <a:lstStyle/>
          <a:p>
            <a:pPr marL="0" lvl="0" indent="0" algn="l" rtl="0">
              <a:spcBef>
                <a:spcPts val="0"/>
              </a:spcBef>
              <a:spcAft>
                <a:spcPts val="0"/>
              </a:spcAft>
              <a:buNone/>
            </a:pPr>
            <a:endParaRPr sz="2400"/>
          </a:p>
        </p:txBody>
      </p:sp>
      <p:pic>
        <p:nvPicPr>
          <p:cNvPr id="218" name="Google Shape;218;p25"/>
          <p:cNvPicPr preferRelativeResize="0"/>
          <p:nvPr/>
        </p:nvPicPr>
        <p:blipFill>
          <a:blip r:embed="rId2">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653477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to + tekst: custom">
  <p:cSld name="foto + tekst: custom">
    <p:spTree>
      <p:nvGrpSpPr>
        <p:cNvPr id="1" name="Shape 147"/>
        <p:cNvGrpSpPr/>
        <p:nvPr/>
      </p:nvGrpSpPr>
      <p:grpSpPr>
        <a:xfrm>
          <a:off x="0" y="0"/>
          <a:ext cx="0" cy="0"/>
          <a:chOff x="0" y="0"/>
          <a:chExt cx="0" cy="0"/>
        </a:xfrm>
      </p:grpSpPr>
      <p:sp>
        <p:nvSpPr>
          <p:cNvPr id="148" name="Google Shape;148;p18"/>
          <p:cNvSpPr/>
          <p:nvPr/>
        </p:nvSpPr>
        <p:spPr>
          <a:xfrm rot="5400000">
            <a:off x="3068900" y="3493275"/>
            <a:ext cx="4623200" cy="121600"/>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149" name="Google Shape;149;p18"/>
          <p:cNvSpPr txBox="1">
            <a:spLocks noGrp="1"/>
          </p:cNvSpPr>
          <p:nvPr>
            <p:ph type="title"/>
          </p:nvPr>
        </p:nvSpPr>
        <p:spPr>
          <a:xfrm>
            <a:off x="5894251" y="1670451"/>
            <a:ext cx="4340800" cy="5452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50" name="Google Shape;150;p18"/>
          <p:cNvSpPr>
            <a:spLocks noGrp="1"/>
          </p:cNvSpPr>
          <p:nvPr>
            <p:ph type="pic" idx="2"/>
          </p:nvPr>
        </p:nvSpPr>
        <p:spPr>
          <a:xfrm>
            <a:off x="2675300" y="1242475"/>
            <a:ext cx="2644000" cy="4623200"/>
          </a:xfrm>
          <a:prstGeom prst="rect">
            <a:avLst/>
          </a:prstGeom>
          <a:noFill/>
          <a:ln>
            <a:noFill/>
          </a:ln>
        </p:spPr>
      </p:sp>
      <p:sp>
        <p:nvSpPr>
          <p:cNvPr id="151" name="Google Shape;151;p18"/>
          <p:cNvSpPr txBox="1">
            <a:spLocks noGrp="1"/>
          </p:cNvSpPr>
          <p:nvPr>
            <p:ph type="subTitle" idx="1"/>
          </p:nvPr>
        </p:nvSpPr>
        <p:spPr>
          <a:xfrm>
            <a:off x="5894251" y="2351151"/>
            <a:ext cx="3660400" cy="3521200"/>
          </a:xfrm>
          <a:prstGeom prst="rect">
            <a:avLst/>
          </a:prstGeom>
        </p:spPr>
        <p:txBody>
          <a:bodyPr spcFirstLastPara="1" wrap="square" lIns="68575" tIns="34275" rIns="68575" bIns="34275" anchor="t" anchorCtr="0">
            <a:noAutofit/>
          </a:bodyPr>
          <a:lstStyle>
            <a:lvl1pPr lvl="0" rtl="0">
              <a:spcBef>
                <a:spcPts val="0"/>
              </a:spcBef>
              <a:spcAft>
                <a:spcPts val="0"/>
              </a:spcAft>
              <a:buSzPts val="2000"/>
              <a:buNone/>
              <a:defRPr b="0"/>
            </a:lvl1pPr>
            <a:lvl2pPr lvl="1" rtl="0">
              <a:spcBef>
                <a:spcPts val="533"/>
              </a:spcBef>
              <a:spcAft>
                <a:spcPts val="0"/>
              </a:spcAft>
              <a:buSzPts val="1800"/>
              <a:buNone/>
              <a:defRPr/>
            </a:lvl2pPr>
            <a:lvl3pPr lvl="2" rtl="0">
              <a:spcBef>
                <a:spcPts val="533"/>
              </a:spcBef>
              <a:spcAft>
                <a:spcPts val="0"/>
              </a:spcAft>
              <a:buSzPts val="1800"/>
              <a:buNone/>
              <a:defRPr/>
            </a:lvl3pPr>
            <a:lvl4pPr lvl="3" rtl="0">
              <a:spcBef>
                <a:spcPts val="533"/>
              </a:spcBef>
              <a:spcAft>
                <a:spcPts val="0"/>
              </a:spcAft>
              <a:buSzPts val="1400"/>
              <a:buNone/>
              <a:defRPr/>
            </a:lvl4pPr>
            <a:lvl5pPr lvl="4" rtl="0">
              <a:spcBef>
                <a:spcPts val="533"/>
              </a:spcBef>
              <a:spcAft>
                <a:spcPts val="0"/>
              </a:spcAft>
              <a:buSzPts val="1400"/>
              <a:buNone/>
              <a:defRPr/>
            </a:lvl5pPr>
            <a:lvl6pPr lvl="5" rtl="0">
              <a:spcBef>
                <a:spcPts val="533"/>
              </a:spcBef>
              <a:spcAft>
                <a:spcPts val="0"/>
              </a:spcAft>
              <a:buSzPts val="1400"/>
              <a:buNone/>
              <a:defRPr/>
            </a:lvl6pPr>
            <a:lvl7pPr lvl="6" rtl="0">
              <a:spcBef>
                <a:spcPts val="533"/>
              </a:spcBef>
              <a:spcAft>
                <a:spcPts val="0"/>
              </a:spcAft>
              <a:buSzPts val="1400"/>
              <a:buNone/>
              <a:defRPr/>
            </a:lvl7pPr>
            <a:lvl8pPr lvl="7" rtl="0">
              <a:spcBef>
                <a:spcPts val="533"/>
              </a:spcBef>
              <a:spcAft>
                <a:spcPts val="0"/>
              </a:spcAft>
              <a:buSzPts val="1400"/>
              <a:buNone/>
              <a:defRPr/>
            </a:lvl8pPr>
            <a:lvl9pPr lvl="8" rtl="0">
              <a:spcBef>
                <a:spcPts val="533"/>
              </a:spcBef>
              <a:spcAft>
                <a:spcPts val="0"/>
              </a:spcAft>
              <a:buSzPts val="1400"/>
              <a:buNone/>
              <a:defRPr/>
            </a:lvl9pPr>
          </a:lstStyle>
          <a:p>
            <a:endParaRPr/>
          </a:p>
        </p:txBody>
      </p:sp>
      <p:pic>
        <p:nvPicPr>
          <p:cNvPr id="152" name="Google Shape;152;p18"/>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53" name="Google Shape;153;p18"/>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173281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ge dia 2">
  <p:cSld name="Lege dia 2">
    <p:spTree>
      <p:nvGrpSpPr>
        <p:cNvPr id="1" name="Shape 273"/>
        <p:cNvGrpSpPr/>
        <p:nvPr/>
      </p:nvGrpSpPr>
      <p:grpSpPr>
        <a:xfrm>
          <a:off x="0" y="0"/>
          <a:ext cx="0" cy="0"/>
          <a:chOff x="0" y="0"/>
          <a:chExt cx="0" cy="0"/>
        </a:xfrm>
      </p:grpSpPr>
    </p:spTree>
    <p:extLst>
      <p:ext uri="{BB962C8B-B14F-4D97-AF65-F5344CB8AC3E}">
        <p14:creationId xmlns:p14="http://schemas.microsoft.com/office/powerpoint/2010/main" val="1203176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tandaard opsomming 1">
  <p:cSld name="Standaard opsomming 1">
    <p:spTree>
      <p:nvGrpSpPr>
        <p:cNvPr id="1" name="Shape 94"/>
        <p:cNvGrpSpPr/>
        <p:nvPr/>
      </p:nvGrpSpPr>
      <p:grpSpPr>
        <a:xfrm>
          <a:off x="0" y="0"/>
          <a:ext cx="0" cy="0"/>
          <a:chOff x="0" y="0"/>
          <a:chExt cx="0" cy="0"/>
        </a:xfrm>
      </p:grpSpPr>
      <p:sp>
        <p:nvSpPr>
          <p:cNvPr id="95" name="Google Shape;95;p10"/>
          <p:cNvSpPr txBox="1">
            <a:spLocks noGrp="1"/>
          </p:cNvSpPr>
          <p:nvPr>
            <p:ph type="body" idx="1"/>
          </p:nvPr>
        </p:nvSpPr>
        <p:spPr>
          <a:xfrm>
            <a:off x="5331800" y="2394451"/>
            <a:ext cx="6114400" cy="25372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a:lvl1pPr>
            <a:lvl2pPr marL="1219170" lvl="1" indent="-457189" rtl="0">
              <a:lnSpc>
                <a:spcPct val="115000"/>
              </a:lnSpc>
              <a:spcBef>
                <a:spcPts val="533"/>
              </a:spcBef>
              <a:spcAft>
                <a:spcPts val="0"/>
              </a:spcAft>
              <a:buSzPts val="1800"/>
              <a:buChar char="•"/>
              <a:defRPr/>
            </a:lvl2pPr>
            <a:lvl3pPr marL="1828754" lvl="2" indent="-457189" rtl="0">
              <a:lnSpc>
                <a:spcPct val="115000"/>
              </a:lnSpc>
              <a:spcBef>
                <a:spcPts val="533"/>
              </a:spcBef>
              <a:spcAft>
                <a:spcPts val="0"/>
              </a:spcAft>
              <a:buSzPts val="1800"/>
              <a:buChar char="•"/>
              <a:defRPr/>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96" name="Google Shape;96;p10"/>
          <p:cNvSpPr txBox="1">
            <a:spLocks noGrp="1"/>
          </p:cNvSpPr>
          <p:nvPr>
            <p:ph type="title"/>
          </p:nvPr>
        </p:nvSpPr>
        <p:spPr>
          <a:xfrm>
            <a:off x="1085925" y="1670451"/>
            <a:ext cx="45432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rtl="0">
              <a:spcBef>
                <a:spcPts val="0"/>
              </a:spcBef>
              <a:spcAft>
                <a:spcPts val="0"/>
              </a:spcAft>
              <a:buSzPts val="1100"/>
              <a:buNone/>
              <a:defRPr>
                <a:latin typeface="Source Sans Pro"/>
                <a:ea typeface="Source Sans Pro"/>
                <a:cs typeface="Source Sans Pro"/>
                <a:sym typeface="Source Sans Pro"/>
              </a:defRPr>
            </a:lvl2pPr>
            <a:lvl3pPr lvl="2" rtl="0">
              <a:spcBef>
                <a:spcPts val="0"/>
              </a:spcBef>
              <a:spcAft>
                <a:spcPts val="0"/>
              </a:spcAft>
              <a:buSzPts val="1100"/>
              <a:buNone/>
              <a:defRPr>
                <a:latin typeface="Source Sans Pro"/>
                <a:ea typeface="Source Sans Pro"/>
                <a:cs typeface="Source Sans Pro"/>
                <a:sym typeface="Source Sans Pro"/>
              </a:defRPr>
            </a:lvl3pPr>
            <a:lvl4pPr lvl="3" rtl="0">
              <a:spcBef>
                <a:spcPts val="0"/>
              </a:spcBef>
              <a:spcAft>
                <a:spcPts val="0"/>
              </a:spcAft>
              <a:buSzPts val="1100"/>
              <a:buNone/>
              <a:defRPr>
                <a:latin typeface="Source Sans Pro"/>
                <a:ea typeface="Source Sans Pro"/>
                <a:cs typeface="Source Sans Pro"/>
                <a:sym typeface="Source Sans Pro"/>
              </a:defRPr>
            </a:lvl4pPr>
            <a:lvl5pPr lvl="4" rtl="0">
              <a:spcBef>
                <a:spcPts val="0"/>
              </a:spcBef>
              <a:spcAft>
                <a:spcPts val="0"/>
              </a:spcAft>
              <a:buSzPts val="1100"/>
              <a:buNone/>
              <a:defRPr>
                <a:latin typeface="Source Sans Pro"/>
                <a:ea typeface="Source Sans Pro"/>
                <a:cs typeface="Source Sans Pro"/>
                <a:sym typeface="Source Sans Pro"/>
              </a:defRPr>
            </a:lvl5pPr>
            <a:lvl6pPr lvl="5" rtl="0">
              <a:spcBef>
                <a:spcPts val="0"/>
              </a:spcBef>
              <a:spcAft>
                <a:spcPts val="0"/>
              </a:spcAft>
              <a:buSzPts val="1100"/>
              <a:buNone/>
              <a:defRPr>
                <a:latin typeface="Source Sans Pro"/>
                <a:ea typeface="Source Sans Pro"/>
                <a:cs typeface="Source Sans Pro"/>
                <a:sym typeface="Source Sans Pro"/>
              </a:defRPr>
            </a:lvl6pPr>
            <a:lvl7pPr lvl="6" rtl="0">
              <a:spcBef>
                <a:spcPts val="0"/>
              </a:spcBef>
              <a:spcAft>
                <a:spcPts val="0"/>
              </a:spcAft>
              <a:buSzPts val="1100"/>
              <a:buNone/>
              <a:defRPr>
                <a:latin typeface="Source Sans Pro"/>
                <a:ea typeface="Source Sans Pro"/>
                <a:cs typeface="Source Sans Pro"/>
                <a:sym typeface="Source Sans Pro"/>
              </a:defRPr>
            </a:lvl7pPr>
            <a:lvl8pPr lvl="7" rtl="0">
              <a:spcBef>
                <a:spcPts val="0"/>
              </a:spcBef>
              <a:spcAft>
                <a:spcPts val="0"/>
              </a:spcAft>
              <a:buSzPts val="1100"/>
              <a:buNone/>
              <a:defRPr>
                <a:latin typeface="Source Sans Pro"/>
                <a:ea typeface="Source Sans Pro"/>
                <a:cs typeface="Source Sans Pro"/>
                <a:sym typeface="Source Sans Pro"/>
              </a:defRPr>
            </a:lvl8pPr>
            <a:lvl9pPr lvl="8" rtl="0">
              <a:spcBef>
                <a:spcPts val="0"/>
              </a:spcBef>
              <a:spcAft>
                <a:spcPts val="0"/>
              </a:spcAft>
              <a:buSzPts val="1100"/>
              <a:buNone/>
              <a:defRPr>
                <a:latin typeface="Source Sans Pro"/>
                <a:ea typeface="Source Sans Pro"/>
                <a:cs typeface="Source Sans Pro"/>
                <a:sym typeface="Source Sans Pro"/>
              </a:defRPr>
            </a:lvl9pPr>
          </a:lstStyle>
          <a:p>
            <a:endParaRPr/>
          </a:p>
        </p:txBody>
      </p:sp>
      <p:pic>
        <p:nvPicPr>
          <p:cNvPr id="97" name="Google Shape;97;p10"/>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98" name="Google Shape;98;p10"/>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1124352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kst + foto: custom">
  <p:cSld name="tekst + foto: custom">
    <p:spTree>
      <p:nvGrpSpPr>
        <p:cNvPr id="1" name="Shape 140"/>
        <p:cNvGrpSpPr/>
        <p:nvPr/>
      </p:nvGrpSpPr>
      <p:grpSpPr>
        <a:xfrm>
          <a:off x="0" y="0"/>
          <a:ext cx="0" cy="0"/>
          <a:chOff x="0" y="0"/>
          <a:chExt cx="0" cy="0"/>
        </a:xfrm>
      </p:grpSpPr>
      <p:sp>
        <p:nvSpPr>
          <p:cNvPr id="141" name="Google Shape;141;p17"/>
          <p:cNvSpPr/>
          <p:nvPr/>
        </p:nvSpPr>
        <p:spPr>
          <a:xfrm rot="5400000">
            <a:off x="3515725" y="3493275"/>
            <a:ext cx="4623200" cy="121600"/>
          </a:xfrm>
          <a:prstGeom prst="rect">
            <a:avLst/>
          </a:prstGeom>
          <a:solidFill>
            <a:srgbClr val="FBDD40"/>
          </a:solidFill>
          <a:ln>
            <a:noFill/>
          </a:ln>
        </p:spPr>
        <p:txBody>
          <a:bodyPr spcFirstLastPara="1" wrap="square" lIns="91433" tIns="91433" rIns="91433" bIns="91433"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467" b="0" i="0" u="none" strike="noStrike" cap="none">
              <a:solidFill>
                <a:srgbClr val="000000"/>
              </a:solidFill>
              <a:latin typeface="Arial"/>
              <a:ea typeface="Arial"/>
              <a:cs typeface="Arial"/>
              <a:sym typeface="Arial"/>
            </a:endParaRPr>
          </a:p>
        </p:txBody>
      </p:sp>
      <p:sp>
        <p:nvSpPr>
          <p:cNvPr id="142" name="Google Shape;142;p17"/>
          <p:cNvSpPr txBox="1">
            <a:spLocks noGrp="1"/>
          </p:cNvSpPr>
          <p:nvPr>
            <p:ph type="title"/>
          </p:nvPr>
        </p:nvSpPr>
        <p:spPr>
          <a:xfrm>
            <a:off x="1149751" y="1670451"/>
            <a:ext cx="4340800" cy="545200"/>
          </a:xfrm>
          <a:prstGeom prst="rect">
            <a:avLst/>
          </a:prstGeom>
        </p:spPr>
        <p:txBody>
          <a:bodyPr spcFirstLastPara="1" wrap="square" lIns="68575" tIns="34275" rIns="68575" bIns="34275" anchor="b" anchorCtr="0">
            <a:noAutofit/>
          </a:bodyPr>
          <a:lstStyle>
            <a:lvl1pPr lvl="0" algn="r" rtl="0">
              <a:spcBef>
                <a:spcPts val="0"/>
              </a:spcBef>
              <a:spcAft>
                <a:spcPts val="0"/>
              </a:spcAft>
              <a:buClr>
                <a:srgbClr val="0097A9"/>
              </a:buClr>
              <a:buSzPts val="2300"/>
              <a:buFont typeface="Source Sans Pro"/>
              <a:buNone/>
              <a:defRPr sz="3067" b="1">
                <a:solidFill>
                  <a:srgbClr val="0097A9"/>
                </a:solidFill>
                <a:latin typeface="Source Sans Pro"/>
                <a:ea typeface="Source Sans Pro"/>
                <a:cs typeface="Source Sans Pro"/>
                <a:sym typeface="Source Sans Pro"/>
              </a:defRPr>
            </a:lvl1pPr>
            <a:lvl2pPr lvl="1" algn="r" rtl="0">
              <a:spcBef>
                <a:spcPts val="0"/>
              </a:spcBef>
              <a:spcAft>
                <a:spcPts val="0"/>
              </a:spcAft>
              <a:buSzPts val="1100"/>
              <a:buNone/>
              <a:defRPr>
                <a:latin typeface="Source Sans Pro"/>
                <a:ea typeface="Source Sans Pro"/>
                <a:cs typeface="Source Sans Pro"/>
                <a:sym typeface="Source Sans Pro"/>
              </a:defRPr>
            </a:lvl2pPr>
            <a:lvl3pPr lvl="2" algn="r" rtl="0">
              <a:spcBef>
                <a:spcPts val="0"/>
              </a:spcBef>
              <a:spcAft>
                <a:spcPts val="0"/>
              </a:spcAft>
              <a:buSzPts val="1100"/>
              <a:buNone/>
              <a:defRPr>
                <a:latin typeface="Source Sans Pro"/>
                <a:ea typeface="Source Sans Pro"/>
                <a:cs typeface="Source Sans Pro"/>
                <a:sym typeface="Source Sans Pro"/>
              </a:defRPr>
            </a:lvl3pPr>
            <a:lvl4pPr lvl="3" algn="r" rtl="0">
              <a:spcBef>
                <a:spcPts val="0"/>
              </a:spcBef>
              <a:spcAft>
                <a:spcPts val="0"/>
              </a:spcAft>
              <a:buSzPts val="1100"/>
              <a:buNone/>
              <a:defRPr>
                <a:latin typeface="Source Sans Pro"/>
                <a:ea typeface="Source Sans Pro"/>
                <a:cs typeface="Source Sans Pro"/>
                <a:sym typeface="Source Sans Pro"/>
              </a:defRPr>
            </a:lvl4pPr>
            <a:lvl5pPr lvl="4" algn="r" rtl="0">
              <a:spcBef>
                <a:spcPts val="0"/>
              </a:spcBef>
              <a:spcAft>
                <a:spcPts val="0"/>
              </a:spcAft>
              <a:buSzPts val="1100"/>
              <a:buNone/>
              <a:defRPr>
                <a:latin typeface="Source Sans Pro"/>
                <a:ea typeface="Source Sans Pro"/>
                <a:cs typeface="Source Sans Pro"/>
                <a:sym typeface="Source Sans Pro"/>
              </a:defRPr>
            </a:lvl5pPr>
            <a:lvl6pPr lvl="5" algn="r" rtl="0">
              <a:spcBef>
                <a:spcPts val="0"/>
              </a:spcBef>
              <a:spcAft>
                <a:spcPts val="0"/>
              </a:spcAft>
              <a:buSzPts val="1100"/>
              <a:buNone/>
              <a:defRPr>
                <a:latin typeface="Source Sans Pro"/>
                <a:ea typeface="Source Sans Pro"/>
                <a:cs typeface="Source Sans Pro"/>
                <a:sym typeface="Source Sans Pro"/>
              </a:defRPr>
            </a:lvl6pPr>
            <a:lvl7pPr lvl="6" algn="r" rtl="0">
              <a:spcBef>
                <a:spcPts val="0"/>
              </a:spcBef>
              <a:spcAft>
                <a:spcPts val="0"/>
              </a:spcAft>
              <a:buSzPts val="1100"/>
              <a:buNone/>
              <a:defRPr>
                <a:latin typeface="Source Sans Pro"/>
                <a:ea typeface="Source Sans Pro"/>
                <a:cs typeface="Source Sans Pro"/>
                <a:sym typeface="Source Sans Pro"/>
              </a:defRPr>
            </a:lvl7pPr>
            <a:lvl8pPr lvl="7" algn="r" rtl="0">
              <a:spcBef>
                <a:spcPts val="0"/>
              </a:spcBef>
              <a:spcAft>
                <a:spcPts val="0"/>
              </a:spcAft>
              <a:buSzPts val="1100"/>
              <a:buNone/>
              <a:defRPr>
                <a:latin typeface="Source Sans Pro"/>
                <a:ea typeface="Source Sans Pro"/>
                <a:cs typeface="Source Sans Pro"/>
                <a:sym typeface="Source Sans Pro"/>
              </a:defRPr>
            </a:lvl8pPr>
            <a:lvl9pPr lvl="8" algn="r" rtl="0">
              <a:spcBef>
                <a:spcPts val="0"/>
              </a:spcBef>
              <a:spcAft>
                <a:spcPts val="0"/>
              </a:spcAft>
              <a:buSzPts val="1100"/>
              <a:buNone/>
              <a:defRPr>
                <a:latin typeface="Source Sans Pro"/>
                <a:ea typeface="Source Sans Pro"/>
                <a:cs typeface="Source Sans Pro"/>
                <a:sym typeface="Source Sans Pro"/>
              </a:defRPr>
            </a:lvl9pPr>
          </a:lstStyle>
          <a:p>
            <a:endParaRPr/>
          </a:p>
        </p:txBody>
      </p:sp>
      <p:sp>
        <p:nvSpPr>
          <p:cNvPr id="143" name="Google Shape;143;p17"/>
          <p:cNvSpPr txBox="1">
            <a:spLocks noGrp="1"/>
          </p:cNvSpPr>
          <p:nvPr>
            <p:ph type="subTitle" idx="1"/>
          </p:nvPr>
        </p:nvSpPr>
        <p:spPr>
          <a:xfrm>
            <a:off x="1829875" y="2351151"/>
            <a:ext cx="3660400" cy="3521200"/>
          </a:xfrm>
          <a:prstGeom prst="rect">
            <a:avLst/>
          </a:prstGeom>
        </p:spPr>
        <p:txBody>
          <a:bodyPr spcFirstLastPara="1" wrap="square" lIns="68575" tIns="34275" rIns="68575" bIns="34275" anchor="t" anchorCtr="0">
            <a:noAutofit/>
          </a:bodyPr>
          <a:lstStyle>
            <a:lvl1pPr lvl="0" algn="r" rtl="0">
              <a:spcBef>
                <a:spcPts val="0"/>
              </a:spcBef>
              <a:spcAft>
                <a:spcPts val="0"/>
              </a:spcAft>
              <a:buSzPts val="2000"/>
              <a:buNone/>
              <a:defRPr b="0"/>
            </a:lvl1pPr>
            <a:lvl2pPr lvl="1" algn="r" rtl="0">
              <a:spcBef>
                <a:spcPts val="533"/>
              </a:spcBef>
              <a:spcAft>
                <a:spcPts val="0"/>
              </a:spcAft>
              <a:buSzPts val="1800"/>
              <a:buNone/>
              <a:defRPr/>
            </a:lvl2pPr>
            <a:lvl3pPr lvl="2" algn="r" rtl="0">
              <a:spcBef>
                <a:spcPts val="533"/>
              </a:spcBef>
              <a:spcAft>
                <a:spcPts val="0"/>
              </a:spcAft>
              <a:buSzPts val="1800"/>
              <a:buNone/>
              <a:defRPr/>
            </a:lvl3pPr>
            <a:lvl4pPr lvl="3" algn="r" rtl="0">
              <a:spcBef>
                <a:spcPts val="533"/>
              </a:spcBef>
              <a:spcAft>
                <a:spcPts val="0"/>
              </a:spcAft>
              <a:buSzPts val="1400"/>
              <a:buNone/>
              <a:defRPr/>
            </a:lvl4pPr>
            <a:lvl5pPr lvl="4" algn="r" rtl="0">
              <a:spcBef>
                <a:spcPts val="533"/>
              </a:spcBef>
              <a:spcAft>
                <a:spcPts val="0"/>
              </a:spcAft>
              <a:buSzPts val="1400"/>
              <a:buNone/>
              <a:defRPr/>
            </a:lvl5pPr>
            <a:lvl6pPr lvl="5" algn="r" rtl="0">
              <a:spcBef>
                <a:spcPts val="533"/>
              </a:spcBef>
              <a:spcAft>
                <a:spcPts val="0"/>
              </a:spcAft>
              <a:buSzPts val="1400"/>
              <a:buNone/>
              <a:defRPr/>
            </a:lvl6pPr>
            <a:lvl7pPr lvl="6" algn="r" rtl="0">
              <a:spcBef>
                <a:spcPts val="533"/>
              </a:spcBef>
              <a:spcAft>
                <a:spcPts val="0"/>
              </a:spcAft>
              <a:buSzPts val="1400"/>
              <a:buNone/>
              <a:defRPr/>
            </a:lvl7pPr>
            <a:lvl8pPr lvl="7" algn="r" rtl="0">
              <a:spcBef>
                <a:spcPts val="533"/>
              </a:spcBef>
              <a:spcAft>
                <a:spcPts val="0"/>
              </a:spcAft>
              <a:buSzPts val="1400"/>
              <a:buNone/>
              <a:defRPr/>
            </a:lvl8pPr>
            <a:lvl9pPr lvl="8" algn="r" rtl="0">
              <a:spcBef>
                <a:spcPts val="533"/>
              </a:spcBef>
              <a:spcAft>
                <a:spcPts val="0"/>
              </a:spcAft>
              <a:buSzPts val="1400"/>
              <a:buNone/>
              <a:defRPr/>
            </a:lvl9pPr>
          </a:lstStyle>
          <a:p>
            <a:endParaRPr/>
          </a:p>
        </p:txBody>
      </p:sp>
      <p:sp>
        <p:nvSpPr>
          <p:cNvPr id="144" name="Google Shape;144;p17"/>
          <p:cNvSpPr>
            <a:spLocks noGrp="1"/>
          </p:cNvSpPr>
          <p:nvPr>
            <p:ph type="pic" idx="2"/>
          </p:nvPr>
        </p:nvSpPr>
        <p:spPr>
          <a:xfrm>
            <a:off x="5888125" y="1242475"/>
            <a:ext cx="2644000" cy="4623200"/>
          </a:xfrm>
          <a:prstGeom prst="rect">
            <a:avLst/>
          </a:prstGeom>
          <a:noFill/>
          <a:ln>
            <a:noFill/>
          </a:ln>
        </p:spPr>
      </p:sp>
      <p:pic>
        <p:nvPicPr>
          <p:cNvPr id="145" name="Google Shape;145;p17"/>
          <p:cNvPicPr preferRelativeResize="0"/>
          <p:nvPr/>
        </p:nvPicPr>
        <p:blipFill>
          <a:blip r:embed="rId2">
            <a:alphaModFix/>
          </a:blip>
          <a:stretch>
            <a:fillRect/>
          </a:stretch>
        </p:blipFill>
        <p:spPr>
          <a:xfrm flipH="1">
            <a:off x="11483658" y="5578143"/>
            <a:ext cx="1070865" cy="1070301"/>
          </a:xfrm>
          <a:prstGeom prst="rect">
            <a:avLst/>
          </a:prstGeom>
          <a:noFill/>
          <a:ln>
            <a:noFill/>
          </a:ln>
        </p:spPr>
      </p:pic>
      <p:pic>
        <p:nvPicPr>
          <p:cNvPr id="146" name="Google Shape;146;p17"/>
          <p:cNvPicPr preferRelativeResize="0"/>
          <p:nvPr/>
        </p:nvPicPr>
        <p:blipFill>
          <a:blip r:embed="rId3">
            <a:alphaModFix/>
          </a:blip>
          <a:stretch>
            <a:fillRect/>
          </a:stretch>
        </p:blipFill>
        <p:spPr>
          <a:xfrm>
            <a:off x="162534" y="128268"/>
            <a:ext cx="923401" cy="923401"/>
          </a:xfrm>
          <a:prstGeom prst="rect">
            <a:avLst/>
          </a:prstGeom>
          <a:noFill/>
          <a:ln>
            <a:noFill/>
          </a:ln>
        </p:spPr>
      </p:pic>
    </p:spTree>
    <p:extLst>
      <p:ext uri="{BB962C8B-B14F-4D97-AF65-F5344CB8AC3E}">
        <p14:creationId xmlns:p14="http://schemas.microsoft.com/office/powerpoint/2010/main" val="3254272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OLL 1">
  <p:cSld name="POLL 1">
    <p:spTree>
      <p:nvGrpSpPr>
        <p:cNvPr id="1" name="Shape 200"/>
        <p:cNvGrpSpPr/>
        <p:nvPr/>
      </p:nvGrpSpPr>
      <p:grpSpPr>
        <a:xfrm>
          <a:off x="0" y="0"/>
          <a:ext cx="0" cy="0"/>
          <a:chOff x="0" y="0"/>
          <a:chExt cx="0" cy="0"/>
        </a:xfrm>
      </p:grpSpPr>
      <p:pic>
        <p:nvPicPr>
          <p:cNvPr id="201" name="Google Shape;201;p23"/>
          <p:cNvPicPr preferRelativeResize="0"/>
          <p:nvPr/>
        </p:nvPicPr>
        <p:blipFill>
          <a:blip r:embed="rId2">
            <a:alphaModFix/>
          </a:blip>
          <a:stretch>
            <a:fillRect/>
          </a:stretch>
        </p:blipFill>
        <p:spPr>
          <a:xfrm>
            <a:off x="2243267" y="1356733"/>
            <a:ext cx="3477368" cy="3477368"/>
          </a:xfrm>
          <a:prstGeom prst="rect">
            <a:avLst/>
          </a:prstGeom>
          <a:noFill/>
          <a:ln>
            <a:noFill/>
          </a:ln>
        </p:spPr>
      </p:pic>
      <p:pic>
        <p:nvPicPr>
          <p:cNvPr id="202" name="Google Shape;202;p23"/>
          <p:cNvPicPr preferRelativeResize="0"/>
          <p:nvPr/>
        </p:nvPicPr>
        <p:blipFill>
          <a:blip r:embed="rId3">
            <a:alphaModFix/>
          </a:blip>
          <a:stretch>
            <a:fillRect/>
          </a:stretch>
        </p:blipFill>
        <p:spPr>
          <a:xfrm flipH="1">
            <a:off x="11483658" y="5578143"/>
            <a:ext cx="1070865" cy="1070301"/>
          </a:xfrm>
          <a:prstGeom prst="rect">
            <a:avLst/>
          </a:prstGeom>
          <a:noFill/>
          <a:ln>
            <a:noFill/>
          </a:ln>
        </p:spPr>
      </p:pic>
      <p:pic>
        <p:nvPicPr>
          <p:cNvPr id="203" name="Google Shape;203;p23"/>
          <p:cNvPicPr preferRelativeResize="0"/>
          <p:nvPr/>
        </p:nvPicPr>
        <p:blipFill>
          <a:blip r:embed="rId4">
            <a:alphaModFix/>
          </a:blip>
          <a:stretch>
            <a:fillRect/>
          </a:stretch>
        </p:blipFill>
        <p:spPr>
          <a:xfrm>
            <a:off x="162534" y="128268"/>
            <a:ext cx="923401" cy="923401"/>
          </a:xfrm>
          <a:prstGeom prst="rect">
            <a:avLst/>
          </a:prstGeom>
          <a:noFill/>
          <a:ln>
            <a:noFill/>
          </a:ln>
        </p:spPr>
      </p:pic>
      <p:sp>
        <p:nvSpPr>
          <p:cNvPr id="204" name="Google Shape;204;p23"/>
          <p:cNvSpPr txBox="1"/>
          <p:nvPr/>
        </p:nvSpPr>
        <p:spPr>
          <a:xfrm>
            <a:off x="3635133" y="1310067"/>
            <a:ext cx="1994000" cy="421200"/>
          </a:xfrm>
          <a:prstGeom prst="rect">
            <a:avLst/>
          </a:prstGeom>
          <a:noFill/>
          <a:ln>
            <a:noFill/>
          </a:ln>
        </p:spPr>
        <p:txBody>
          <a:bodyPr spcFirstLastPara="1" wrap="square" lIns="121900" tIns="121900" rIns="121900" bIns="121900" anchor="ctr" anchorCtr="0">
            <a:noAutofit/>
          </a:bodyPr>
          <a:lstStyle/>
          <a:p>
            <a:pPr marL="0" lvl="0" indent="0" algn="r" rtl="0">
              <a:spcBef>
                <a:spcPts val="0"/>
              </a:spcBef>
              <a:spcAft>
                <a:spcPts val="0"/>
              </a:spcAft>
              <a:buNone/>
            </a:pPr>
            <a:r>
              <a:rPr lang="nl" sz="3067">
                <a:solidFill>
                  <a:srgbClr val="0097A9"/>
                </a:solidFill>
                <a:latin typeface="Source Sans Pro Black"/>
                <a:ea typeface="Source Sans Pro Black"/>
                <a:cs typeface="Source Sans Pro Black"/>
                <a:sym typeface="Source Sans Pro Black"/>
              </a:rPr>
              <a:t>POLL</a:t>
            </a:r>
            <a:endParaRPr sz="3067">
              <a:solidFill>
                <a:srgbClr val="0097A9"/>
              </a:solidFill>
              <a:latin typeface="Source Sans Pro Black"/>
              <a:ea typeface="Source Sans Pro Black"/>
              <a:cs typeface="Source Sans Pro Black"/>
              <a:sym typeface="Source Sans Pro Black"/>
            </a:endParaRPr>
          </a:p>
        </p:txBody>
      </p:sp>
      <p:sp>
        <p:nvSpPr>
          <p:cNvPr id="205" name="Google Shape;205;p23"/>
          <p:cNvSpPr txBox="1">
            <a:spLocks noGrp="1"/>
          </p:cNvSpPr>
          <p:nvPr>
            <p:ph type="body" idx="1"/>
          </p:nvPr>
        </p:nvSpPr>
        <p:spPr>
          <a:xfrm>
            <a:off x="5720633" y="2394467"/>
            <a:ext cx="5651600" cy="3758400"/>
          </a:xfrm>
          <a:prstGeom prst="rect">
            <a:avLst/>
          </a:prstGeom>
        </p:spPr>
        <p:txBody>
          <a:bodyPr spcFirstLastPara="1" wrap="square" lIns="68575" tIns="34275" rIns="68575" bIns="34275" anchor="t" anchorCtr="0">
            <a:noAutofit/>
          </a:bodyPr>
          <a:lstStyle>
            <a:lvl1pPr marL="609585" lvl="0" indent="-474121" rtl="0">
              <a:lnSpc>
                <a:spcPct val="115000"/>
              </a:lnSpc>
              <a:spcBef>
                <a:spcPts val="0"/>
              </a:spcBef>
              <a:spcAft>
                <a:spcPts val="0"/>
              </a:spcAft>
              <a:buSzPts val="2000"/>
              <a:buChar char="•"/>
              <a:defRPr sz="2667"/>
            </a:lvl1pPr>
            <a:lvl2pPr marL="1219170" lvl="1" indent="-457189" rtl="0">
              <a:lnSpc>
                <a:spcPct val="115000"/>
              </a:lnSpc>
              <a:spcBef>
                <a:spcPts val="533"/>
              </a:spcBef>
              <a:spcAft>
                <a:spcPts val="0"/>
              </a:spcAft>
              <a:buSzPts val="1800"/>
              <a:buChar char="•"/>
              <a:defRPr sz="2400"/>
            </a:lvl2pPr>
            <a:lvl3pPr marL="1828754" lvl="2" indent="-457189" rtl="0">
              <a:lnSpc>
                <a:spcPct val="115000"/>
              </a:lnSpc>
              <a:spcBef>
                <a:spcPts val="533"/>
              </a:spcBef>
              <a:spcAft>
                <a:spcPts val="0"/>
              </a:spcAft>
              <a:buSzPts val="1800"/>
              <a:buChar char="•"/>
              <a:defRPr sz="2400"/>
            </a:lvl3pPr>
            <a:lvl4pPr marL="2438339" lvl="3" indent="-423323" rtl="0">
              <a:lnSpc>
                <a:spcPct val="115000"/>
              </a:lnSpc>
              <a:spcBef>
                <a:spcPts val="533"/>
              </a:spcBef>
              <a:spcAft>
                <a:spcPts val="0"/>
              </a:spcAft>
              <a:buSzPts val="1400"/>
              <a:buChar char="•"/>
              <a:defRPr/>
            </a:lvl4pPr>
            <a:lvl5pPr marL="3047924" lvl="4" indent="-423323" rtl="0">
              <a:lnSpc>
                <a:spcPct val="115000"/>
              </a:lnSpc>
              <a:spcBef>
                <a:spcPts val="533"/>
              </a:spcBef>
              <a:spcAft>
                <a:spcPts val="0"/>
              </a:spcAft>
              <a:buSzPts val="1400"/>
              <a:buChar char="•"/>
              <a:defRPr/>
            </a:lvl5pPr>
            <a:lvl6pPr marL="3657509" lvl="5" indent="-423323" rtl="0">
              <a:lnSpc>
                <a:spcPct val="115000"/>
              </a:lnSpc>
              <a:spcBef>
                <a:spcPts val="533"/>
              </a:spcBef>
              <a:spcAft>
                <a:spcPts val="0"/>
              </a:spcAft>
              <a:buSzPts val="1400"/>
              <a:buChar char="•"/>
              <a:defRPr/>
            </a:lvl6pPr>
            <a:lvl7pPr marL="4267093" lvl="6" indent="-423323" rtl="0">
              <a:lnSpc>
                <a:spcPct val="115000"/>
              </a:lnSpc>
              <a:spcBef>
                <a:spcPts val="533"/>
              </a:spcBef>
              <a:spcAft>
                <a:spcPts val="0"/>
              </a:spcAft>
              <a:buSzPts val="1400"/>
              <a:buChar char="•"/>
              <a:defRPr/>
            </a:lvl7pPr>
            <a:lvl8pPr marL="4876678" lvl="7" indent="-423323" rtl="0">
              <a:lnSpc>
                <a:spcPct val="115000"/>
              </a:lnSpc>
              <a:spcBef>
                <a:spcPts val="533"/>
              </a:spcBef>
              <a:spcAft>
                <a:spcPts val="0"/>
              </a:spcAft>
              <a:buSzPts val="1400"/>
              <a:buChar char="•"/>
              <a:defRPr/>
            </a:lvl8pPr>
            <a:lvl9pPr marL="5486263" lvl="8" indent="-423323" rtl="0">
              <a:lnSpc>
                <a:spcPct val="115000"/>
              </a:lnSpc>
              <a:spcBef>
                <a:spcPts val="533"/>
              </a:spcBef>
              <a:spcAft>
                <a:spcPts val="0"/>
              </a:spcAft>
              <a:buSzPts val="1400"/>
              <a:buChar char="•"/>
              <a:defRPr/>
            </a:lvl9pPr>
          </a:lstStyle>
          <a:p>
            <a:endParaRPr/>
          </a:p>
        </p:txBody>
      </p:sp>
      <p:sp>
        <p:nvSpPr>
          <p:cNvPr id="206" name="Google Shape;206;p23"/>
          <p:cNvSpPr txBox="1">
            <a:spLocks noGrp="1"/>
          </p:cNvSpPr>
          <p:nvPr>
            <p:ph type="title"/>
          </p:nvPr>
        </p:nvSpPr>
        <p:spPr>
          <a:xfrm>
            <a:off x="1085933" y="1673733"/>
            <a:ext cx="4543200" cy="4212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00966C"/>
              </a:buClr>
              <a:buSzPts val="2100"/>
              <a:buFont typeface="Source Sans Pro"/>
              <a:buNone/>
              <a:defRPr sz="2800" b="1">
                <a:solidFill>
                  <a:srgbClr val="00966C"/>
                </a:solidFill>
                <a:latin typeface="Source Sans Pro"/>
                <a:ea typeface="Source Sans Pro"/>
                <a:cs typeface="Source Sans Pro"/>
                <a:sym typeface="Source Sans Pro"/>
              </a:defRPr>
            </a:lvl1pPr>
            <a:lvl2pPr lvl="1"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2pPr>
            <a:lvl3pPr lvl="2"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3pPr>
            <a:lvl4pPr lvl="3"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4pPr>
            <a:lvl5pPr lvl="4"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5pPr>
            <a:lvl6pPr lvl="5"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6pPr>
            <a:lvl7pPr lvl="6"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7pPr>
            <a:lvl8pPr lvl="7"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8pPr>
            <a:lvl9pPr lvl="8" rtl="0">
              <a:spcBef>
                <a:spcPts val="0"/>
              </a:spcBef>
              <a:spcAft>
                <a:spcPts val="0"/>
              </a:spcAft>
              <a:buClr>
                <a:srgbClr val="00966C"/>
              </a:buClr>
              <a:buSzPts val="1100"/>
              <a:buNone/>
              <a:defRPr>
                <a:solidFill>
                  <a:srgbClr val="00966C"/>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815696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7A5410-887E-4AD0-839B-496022707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DDEF673D-87DE-4344-A891-5611E266BF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D517D2D2-9924-455A-8F93-D3B9119C53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6B0A8-4C91-461F-9003-A8E6378705F6}" type="datetime8">
              <a:rPr lang="en-BE" smtClean="0"/>
              <a:t>10/03/2022 21:27</a:t>
            </a:fld>
            <a:endParaRPr lang="en-BE"/>
          </a:p>
        </p:txBody>
      </p:sp>
      <p:sp>
        <p:nvSpPr>
          <p:cNvPr id="5" name="Footer Placeholder 4">
            <a:extLst>
              <a:ext uri="{FF2B5EF4-FFF2-40B4-BE49-F238E27FC236}">
                <a16:creationId xmlns:a16="http://schemas.microsoft.com/office/drawing/2014/main" id="{1104C39D-21B8-4ACB-AC60-84D827D87A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8AA60064-5727-42CC-A634-CF34C14030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83877-5FBF-44B7-8A4F-3E224BE05D55}" type="slidenum">
              <a:rPr lang="en-BE" smtClean="0"/>
              <a:t>‹#›</a:t>
            </a:fld>
            <a:endParaRPr lang="en-BE"/>
          </a:p>
        </p:txBody>
      </p:sp>
    </p:spTree>
    <p:extLst>
      <p:ext uri="{BB962C8B-B14F-4D97-AF65-F5344CB8AC3E}">
        <p14:creationId xmlns:p14="http://schemas.microsoft.com/office/powerpoint/2010/main" val="754155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www.autodelen.net/" TargetMode="External"/><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hyperlink" Target="http://www.savewithcarsharing.b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46.jp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partago.be/nieuwe-partago-community.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forms.gle/3hD89Pf1qwW48Vf58"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koalift.com/index-nl.html" TargetMode="External"/><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www.druifkracht.be/elektrische-deelauto-iets-voor-jou/" TargetMode="External"/><Relationship Id="rId2" Type="http://schemas.openxmlformats.org/officeDocument/2006/relationships/hyperlink" Target="https://www.facebook.com/events/19254723941561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F19D86CE-E0D7-404D-B84D-15BD5D124BED}"/>
              </a:ext>
            </a:extLst>
          </p:cNvPr>
          <p:cNvSpPr txBox="1">
            <a:spLocks/>
          </p:cNvSpPr>
          <p:nvPr/>
        </p:nvSpPr>
        <p:spPr>
          <a:xfrm>
            <a:off x="2143125" y="2478088"/>
            <a:ext cx="8763000" cy="164623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altLang="en-US" dirty="0" err="1">
                <a:solidFill>
                  <a:srgbClr val="006600"/>
                </a:solidFill>
              </a:rPr>
              <a:t>Deelmobiliteit</a:t>
            </a:r>
            <a:br>
              <a:rPr lang="fr-FR" altLang="en-US" dirty="0">
                <a:solidFill>
                  <a:srgbClr val="006600"/>
                </a:solidFill>
              </a:rPr>
            </a:br>
            <a:endParaRPr lang="fr-FR" altLang="en-US" dirty="0">
              <a:solidFill>
                <a:srgbClr val="006600"/>
              </a:solidFill>
            </a:endParaRPr>
          </a:p>
        </p:txBody>
      </p:sp>
      <p:sp>
        <p:nvSpPr>
          <p:cNvPr id="5" name="Rectangle 3">
            <a:extLst>
              <a:ext uri="{FF2B5EF4-FFF2-40B4-BE49-F238E27FC236}">
                <a16:creationId xmlns:a16="http://schemas.microsoft.com/office/drawing/2014/main" id="{010DFD06-E4BD-44EB-AFC8-81005B58F1B9}"/>
              </a:ext>
            </a:extLst>
          </p:cNvPr>
          <p:cNvSpPr txBox="1">
            <a:spLocks noChangeArrowheads="1"/>
          </p:cNvSpPr>
          <p:nvPr/>
        </p:nvSpPr>
        <p:spPr>
          <a:xfrm>
            <a:off x="3619500" y="3789363"/>
            <a:ext cx="5546725" cy="28305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BE" altLang="en-US" sz="4000" b="1" dirty="0">
                <a:solidFill>
                  <a:srgbClr val="006600"/>
                </a:solidFill>
              </a:rPr>
              <a:t>Wezembeek-Oppem</a:t>
            </a:r>
          </a:p>
          <a:p>
            <a:r>
              <a:rPr lang="fr-BE" altLang="en-US" sz="4000" b="1" dirty="0" err="1">
                <a:solidFill>
                  <a:srgbClr val="006600"/>
                </a:solidFill>
              </a:rPr>
              <a:t>Infoavond</a:t>
            </a:r>
            <a:endParaRPr lang="fr-BE" altLang="en-US" sz="4000" b="1" dirty="0">
              <a:solidFill>
                <a:srgbClr val="006600"/>
              </a:solidFill>
            </a:endParaRPr>
          </a:p>
          <a:p>
            <a:r>
              <a:rPr lang="fr-BE" altLang="en-US" sz="4000" b="1" dirty="0">
                <a:solidFill>
                  <a:srgbClr val="006600"/>
                </a:solidFill>
              </a:rPr>
              <a:t>15 </a:t>
            </a:r>
            <a:r>
              <a:rPr lang="fr-BE" altLang="en-US" sz="4000" b="1" dirty="0" err="1">
                <a:solidFill>
                  <a:srgbClr val="006600"/>
                </a:solidFill>
              </a:rPr>
              <a:t>maart</a:t>
            </a:r>
            <a:r>
              <a:rPr lang="fr-BE" altLang="en-US" sz="4000" b="1" dirty="0">
                <a:solidFill>
                  <a:srgbClr val="006600"/>
                </a:solidFill>
              </a:rPr>
              <a:t> 2022</a:t>
            </a:r>
          </a:p>
          <a:p>
            <a:endParaRPr lang="fr-BE" altLang="en-US" sz="4000" dirty="0">
              <a:solidFill>
                <a:srgbClr val="CC0000"/>
              </a:solidFill>
            </a:endParaRPr>
          </a:p>
        </p:txBody>
      </p:sp>
      <p:pic>
        <p:nvPicPr>
          <p:cNvPr id="6" name="Image 6" descr="C:\Users\Admin\Downloads\WOKenergie_Logo_Final_White_LARGE (1).png">
            <a:extLst>
              <a:ext uri="{FF2B5EF4-FFF2-40B4-BE49-F238E27FC236}">
                <a16:creationId xmlns:a16="http://schemas.microsoft.com/office/drawing/2014/main" id="{060553DB-84A6-45EA-B847-848970AD4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588" y="260350"/>
            <a:ext cx="272415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a:extLst>
              <a:ext uri="{FF2B5EF4-FFF2-40B4-BE49-F238E27FC236}">
                <a16:creationId xmlns:a16="http://schemas.microsoft.com/office/drawing/2014/main" id="{5A9E82AA-934A-4810-9E6D-6F87292C5AC1}"/>
              </a:ext>
            </a:extLst>
          </p:cNvPr>
          <p:cNvSpPr>
            <a:spLocks noGrp="1"/>
          </p:cNvSpPr>
          <p:nvPr>
            <p:ph type="sldNum" sz="quarter" idx="12"/>
          </p:nvPr>
        </p:nvSpPr>
        <p:spPr/>
        <p:txBody>
          <a:bodyPr/>
          <a:lstStyle/>
          <a:p>
            <a:fld id="{83883877-5FBF-44B7-8A4F-3E224BE05D55}" type="slidenum">
              <a:rPr lang="en-BE" smtClean="0"/>
              <a:t>1</a:t>
            </a:fld>
            <a:endParaRPr lang="en-BE"/>
          </a:p>
        </p:txBody>
      </p:sp>
    </p:spTree>
    <p:extLst>
      <p:ext uri="{BB962C8B-B14F-4D97-AF65-F5344CB8AC3E}">
        <p14:creationId xmlns:p14="http://schemas.microsoft.com/office/powerpoint/2010/main" val="4287756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F37D34-069E-49ED-8654-CD8070C2FDB6}"/>
              </a:ext>
            </a:extLst>
          </p:cNvPr>
          <p:cNvPicPr>
            <a:picLocks noChangeAspect="1"/>
          </p:cNvPicPr>
          <p:nvPr/>
        </p:nvPicPr>
        <p:blipFill>
          <a:blip r:embed="rId2"/>
          <a:stretch>
            <a:fillRect/>
          </a:stretch>
        </p:blipFill>
        <p:spPr>
          <a:xfrm>
            <a:off x="867974" y="282748"/>
            <a:ext cx="10456052" cy="6121962"/>
          </a:xfrm>
          <a:prstGeom prst="rect">
            <a:avLst/>
          </a:prstGeom>
        </p:spPr>
      </p:pic>
      <p:sp>
        <p:nvSpPr>
          <p:cNvPr id="6" name="Slide Number Placeholder 5">
            <a:extLst>
              <a:ext uri="{FF2B5EF4-FFF2-40B4-BE49-F238E27FC236}">
                <a16:creationId xmlns:a16="http://schemas.microsoft.com/office/drawing/2014/main" id="{00D0F771-8CE8-4146-A43D-793CC821CB5E}"/>
              </a:ext>
            </a:extLst>
          </p:cNvPr>
          <p:cNvSpPr>
            <a:spLocks noGrp="1"/>
          </p:cNvSpPr>
          <p:nvPr>
            <p:ph type="sldNum" sz="quarter" idx="12"/>
          </p:nvPr>
        </p:nvSpPr>
        <p:spPr/>
        <p:txBody>
          <a:bodyPr/>
          <a:lstStyle/>
          <a:p>
            <a:fld id="{83883877-5FBF-44B7-8A4F-3E224BE05D55}" type="slidenum">
              <a:rPr lang="en-BE" smtClean="0"/>
              <a:t>2</a:t>
            </a:fld>
            <a:endParaRPr lang="en-BE"/>
          </a:p>
        </p:txBody>
      </p:sp>
    </p:spTree>
    <p:extLst>
      <p:ext uri="{BB962C8B-B14F-4D97-AF65-F5344CB8AC3E}">
        <p14:creationId xmlns:p14="http://schemas.microsoft.com/office/powerpoint/2010/main" val="952009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72DA-9799-412E-99C5-2AD565DFC799}"/>
              </a:ext>
            </a:extLst>
          </p:cNvPr>
          <p:cNvSpPr>
            <a:spLocks noGrp="1"/>
          </p:cNvSpPr>
          <p:nvPr>
            <p:ph type="title"/>
          </p:nvPr>
        </p:nvSpPr>
        <p:spPr/>
        <p:txBody>
          <a:bodyPr/>
          <a:lstStyle/>
          <a:p>
            <a:r>
              <a:rPr lang="en-GB" dirty="0"/>
              <a:t>Hoe </a:t>
            </a:r>
            <a:r>
              <a:rPr lang="en-GB" dirty="0" err="1"/>
              <a:t>verplaatsen</a:t>
            </a:r>
            <a:r>
              <a:rPr lang="en-GB" dirty="0"/>
              <a:t> we </a:t>
            </a:r>
            <a:r>
              <a:rPr lang="en-GB" dirty="0" err="1"/>
              <a:t>ons</a:t>
            </a:r>
            <a:r>
              <a:rPr lang="en-GB" dirty="0"/>
              <a:t>?</a:t>
            </a:r>
            <a:endParaRPr lang="en-BE" dirty="0"/>
          </a:p>
        </p:txBody>
      </p:sp>
      <p:sp>
        <p:nvSpPr>
          <p:cNvPr id="3" name="Content Placeholder 2">
            <a:extLst>
              <a:ext uri="{FF2B5EF4-FFF2-40B4-BE49-F238E27FC236}">
                <a16:creationId xmlns:a16="http://schemas.microsoft.com/office/drawing/2014/main" id="{21539AFA-2EB7-427F-9371-0E78A6690CF7}"/>
              </a:ext>
            </a:extLst>
          </p:cNvPr>
          <p:cNvSpPr>
            <a:spLocks noGrp="1"/>
          </p:cNvSpPr>
          <p:nvPr>
            <p:ph idx="1"/>
          </p:nvPr>
        </p:nvSpPr>
        <p:spPr/>
        <p:txBody>
          <a:bodyPr>
            <a:normAutofit/>
          </a:bodyPr>
          <a:lstStyle/>
          <a:p>
            <a:pPr marL="0" indent="0">
              <a:buNone/>
            </a:pPr>
            <a:endParaRPr lang="en-GB" dirty="0">
              <a:solidFill>
                <a:srgbClr val="FF0000"/>
              </a:solidFill>
            </a:endParaRPr>
          </a:p>
        </p:txBody>
      </p:sp>
      <p:sp>
        <p:nvSpPr>
          <p:cNvPr id="4" name="Slide Number Placeholder 3">
            <a:extLst>
              <a:ext uri="{FF2B5EF4-FFF2-40B4-BE49-F238E27FC236}">
                <a16:creationId xmlns:a16="http://schemas.microsoft.com/office/drawing/2014/main" id="{C92DF5EC-AE85-45B0-9418-EBE6CB051810}"/>
              </a:ext>
            </a:extLst>
          </p:cNvPr>
          <p:cNvSpPr>
            <a:spLocks noGrp="1"/>
          </p:cNvSpPr>
          <p:nvPr>
            <p:ph type="sldNum" sz="quarter" idx="12"/>
          </p:nvPr>
        </p:nvSpPr>
        <p:spPr/>
        <p:txBody>
          <a:bodyPr/>
          <a:lstStyle/>
          <a:p>
            <a:fld id="{83883877-5FBF-44B7-8A4F-3E224BE05D55}" type="slidenum">
              <a:rPr lang="en-BE" smtClean="0"/>
              <a:t>3</a:t>
            </a:fld>
            <a:endParaRPr lang="en-BE"/>
          </a:p>
        </p:txBody>
      </p:sp>
      <p:pic>
        <p:nvPicPr>
          <p:cNvPr id="6" name="Picture 5">
            <a:extLst>
              <a:ext uri="{FF2B5EF4-FFF2-40B4-BE49-F238E27FC236}">
                <a16:creationId xmlns:a16="http://schemas.microsoft.com/office/drawing/2014/main" id="{763B6887-6015-4579-89A4-EF9EDF79D8B0}"/>
              </a:ext>
            </a:extLst>
          </p:cNvPr>
          <p:cNvPicPr>
            <a:picLocks noChangeAspect="1"/>
          </p:cNvPicPr>
          <p:nvPr/>
        </p:nvPicPr>
        <p:blipFill>
          <a:blip r:embed="rId2"/>
          <a:stretch>
            <a:fillRect/>
          </a:stretch>
        </p:blipFill>
        <p:spPr>
          <a:xfrm>
            <a:off x="838200" y="1825625"/>
            <a:ext cx="8753475" cy="4200525"/>
          </a:xfrm>
          <a:prstGeom prst="rect">
            <a:avLst/>
          </a:prstGeom>
        </p:spPr>
      </p:pic>
    </p:spTree>
    <p:extLst>
      <p:ext uri="{BB962C8B-B14F-4D97-AF65-F5344CB8AC3E}">
        <p14:creationId xmlns:p14="http://schemas.microsoft.com/office/powerpoint/2010/main" val="222242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72DA-9799-412E-99C5-2AD565DFC799}"/>
              </a:ext>
            </a:extLst>
          </p:cNvPr>
          <p:cNvSpPr>
            <a:spLocks noGrp="1"/>
          </p:cNvSpPr>
          <p:nvPr>
            <p:ph type="title"/>
          </p:nvPr>
        </p:nvSpPr>
        <p:spPr/>
        <p:txBody>
          <a:bodyPr/>
          <a:lstStyle/>
          <a:p>
            <a:r>
              <a:rPr lang="en-GB" dirty="0" err="1"/>
              <a:t>Waarom</a:t>
            </a:r>
            <a:r>
              <a:rPr lang="en-GB" dirty="0"/>
              <a:t> </a:t>
            </a:r>
            <a:r>
              <a:rPr lang="en-GB" dirty="0" err="1"/>
              <a:t>verplaatsen</a:t>
            </a:r>
            <a:r>
              <a:rPr lang="en-GB" dirty="0"/>
              <a:t> we </a:t>
            </a:r>
            <a:r>
              <a:rPr lang="en-GB" dirty="0" err="1"/>
              <a:t>ons</a:t>
            </a:r>
            <a:r>
              <a:rPr lang="en-GB" dirty="0"/>
              <a:t> met de </a:t>
            </a:r>
            <a:r>
              <a:rPr lang="en-GB" dirty="0" err="1"/>
              <a:t>wagen</a:t>
            </a:r>
            <a:r>
              <a:rPr lang="en-GB" dirty="0"/>
              <a:t>?</a:t>
            </a:r>
            <a:endParaRPr lang="en-BE" dirty="0"/>
          </a:p>
        </p:txBody>
      </p:sp>
      <p:sp>
        <p:nvSpPr>
          <p:cNvPr id="3" name="Content Placeholder 2">
            <a:extLst>
              <a:ext uri="{FF2B5EF4-FFF2-40B4-BE49-F238E27FC236}">
                <a16:creationId xmlns:a16="http://schemas.microsoft.com/office/drawing/2014/main" id="{21539AFA-2EB7-427F-9371-0E78A6690CF7}"/>
              </a:ext>
            </a:extLst>
          </p:cNvPr>
          <p:cNvSpPr>
            <a:spLocks noGrp="1"/>
          </p:cNvSpPr>
          <p:nvPr>
            <p:ph idx="1"/>
          </p:nvPr>
        </p:nvSpPr>
        <p:spPr/>
        <p:txBody>
          <a:bodyPr>
            <a:normAutofit/>
          </a:bodyPr>
          <a:lstStyle/>
          <a:p>
            <a:pPr marL="0" indent="0">
              <a:buNone/>
            </a:pPr>
            <a:r>
              <a:rPr lang="fr-FR" dirty="0"/>
              <a:t>« De </a:t>
            </a:r>
            <a:r>
              <a:rPr lang="fr-FR" dirty="0" err="1"/>
              <a:t>meeste</a:t>
            </a:r>
            <a:r>
              <a:rPr lang="fr-FR" dirty="0"/>
              <a:t> </a:t>
            </a:r>
            <a:r>
              <a:rPr lang="fr-FR" dirty="0" err="1"/>
              <a:t>trajecten</a:t>
            </a:r>
            <a:r>
              <a:rPr lang="fr-FR" dirty="0"/>
              <a:t> </a:t>
            </a:r>
            <a:r>
              <a:rPr lang="fr-FR" dirty="0" err="1"/>
              <a:t>hebben</a:t>
            </a:r>
            <a:r>
              <a:rPr lang="fr-FR" dirty="0"/>
              <a:t> </a:t>
            </a:r>
            <a:r>
              <a:rPr lang="fr-FR" dirty="0" err="1"/>
              <a:t>geen</a:t>
            </a:r>
            <a:r>
              <a:rPr lang="fr-FR" dirty="0"/>
              <a:t> </a:t>
            </a:r>
            <a:r>
              <a:rPr lang="fr-FR" dirty="0" err="1"/>
              <a:t>professionele</a:t>
            </a:r>
            <a:r>
              <a:rPr lang="fr-FR" dirty="0"/>
              <a:t> </a:t>
            </a:r>
            <a:r>
              <a:rPr lang="fr-FR" dirty="0" err="1"/>
              <a:t>doel</a:t>
            </a:r>
            <a:r>
              <a:rPr lang="fr-FR" dirty="0"/>
              <a:t> (</a:t>
            </a:r>
            <a:r>
              <a:rPr lang="fr-FR" dirty="0" err="1"/>
              <a:t>woon-werk</a:t>
            </a:r>
            <a:r>
              <a:rPr lang="fr-FR" dirty="0"/>
              <a:t> </a:t>
            </a:r>
            <a:r>
              <a:rPr lang="fr-FR" dirty="0" err="1"/>
              <a:t>verkeer</a:t>
            </a:r>
            <a:r>
              <a:rPr lang="fr-FR" dirty="0"/>
              <a:t> of </a:t>
            </a:r>
            <a:r>
              <a:rPr lang="fr-FR" dirty="0" err="1"/>
              <a:t>zakenreizen</a:t>
            </a:r>
            <a:r>
              <a:rPr lang="fr-FR" dirty="0"/>
              <a:t>).</a:t>
            </a:r>
          </a:p>
          <a:p>
            <a:pPr marL="0" indent="0">
              <a:buNone/>
            </a:pPr>
            <a:r>
              <a:rPr lang="fr-FR" dirty="0" err="1"/>
              <a:t>Ongeveer</a:t>
            </a:r>
            <a:r>
              <a:rPr lang="fr-FR" dirty="0"/>
              <a:t> 60% van de </a:t>
            </a:r>
            <a:r>
              <a:rPr lang="fr-FR" dirty="0" err="1"/>
              <a:t>trajecten</a:t>
            </a:r>
            <a:r>
              <a:rPr lang="fr-FR" dirty="0"/>
              <a:t> met de </a:t>
            </a:r>
            <a:r>
              <a:rPr lang="fr-FR" dirty="0" err="1"/>
              <a:t>wagen</a:t>
            </a:r>
            <a:r>
              <a:rPr lang="fr-FR" dirty="0"/>
              <a:t> </a:t>
            </a:r>
            <a:r>
              <a:rPr lang="fr-FR" dirty="0" err="1"/>
              <a:t>zijn</a:t>
            </a:r>
            <a:r>
              <a:rPr lang="fr-FR" dirty="0"/>
              <a:t> </a:t>
            </a:r>
            <a:r>
              <a:rPr lang="fr-FR" dirty="0" err="1"/>
              <a:t>voor</a:t>
            </a:r>
            <a:r>
              <a:rPr lang="fr-FR" dirty="0"/>
              <a:t> </a:t>
            </a:r>
            <a:r>
              <a:rPr lang="fr-FR" dirty="0" err="1"/>
              <a:t>andere</a:t>
            </a:r>
            <a:r>
              <a:rPr lang="fr-FR" dirty="0"/>
              <a:t> </a:t>
            </a:r>
            <a:r>
              <a:rPr lang="fr-FR" dirty="0" err="1"/>
              <a:t>doelen</a:t>
            </a:r>
            <a:r>
              <a:rPr lang="fr-FR" dirty="0"/>
              <a:t> (</a:t>
            </a:r>
            <a:r>
              <a:rPr lang="fr-FR" dirty="0" err="1"/>
              <a:t>Bijvoorbeeld</a:t>
            </a:r>
            <a:r>
              <a:rPr lang="fr-FR" dirty="0"/>
              <a:t>, </a:t>
            </a:r>
            <a:r>
              <a:rPr lang="fr-FR" dirty="0" err="1"/>
              <a:t>boodschappen</a:t>
            </a:r>
            <a:r>
              <a:rPr lang="fr-FR" dirty="0"/>
              <a:t>, </a:t>
            </a:r>
            <a:r>
              <a:rPr lang="fr-FR" dirty="0" err="1"/>
              <a:t>hobby’s</a:t>
            </a:r>
            <a:r>
              <a:rPr lang="fr-FR" dirty="0"/>
              <a:t>, </a:t>
            </a:r>
            <a:r>
              <a:rPr lang="fr-FR" dirty="0" err="1"/>
              <a:t>familiebezoeken</a:t>
            </a:r>
            <a:r>
              <a:rPr lang="fr-FR" dirty="0"/>
              <a:t>, </a:t>
            </a:r>
            <a:r>
              <a:rPr lang="fr-FR" dirty="0" err="1"/>
              <a:t>uitstappen</a:t>
            </a:r>
            <a:r>
              <a:rPr lang="fr-FR" dirty="0"/>
              <a:t> …). »</a:t>
            </a:r>
          </a:p>
          <a:p>
            <a:pPr marL="0" indent="0">
              <a:buNone/>
            </a:pPr>
            <a:endParaRPr lang="fr-FR" dirty="0"/>
          </a:p>
          <a:p>
            <a:pPr marL="0" indent="0">
              <a:buNone/>
            </a:pPr>
            <a:r>
              <a:rPr lang="fr-FR" dirty="0" err="1"/>
              <a:t>Studie</a:t>
            </a:r>
            <a:r>
              <a:rPr lang="fr-FR" dirty="0"/>
              <a:t> </a:t>
            </a:r>
            <a:r>
              <a:rPr lang="fr-FR" dirty="0" err="1"/>
              <a:t>Planbureau</a:t>
            </a:r>
            <a:r>
              <a:rPr lang="fr-FR" dirty="0"/>
              <a:t> (BE) (</a:t>
            </a:r>
            <a:r>
              <a:rPr lang="fr-FR" dirty="0" err="1"/>
              <a:t>uittreksel</a:t>
            </a:r>
            <a:r>
              <a:rPr lang="fr-FR" dirty="0"/>
              <a:t>)</a:t>
            </a:r>
            <a:endParaRPr lang="en-GB" dirty="0">
              <a:solidFill>
                <a:srgbClr val="FF0000"/>
              </a:solidFill>
            </a:endParaRPr>
          </a:p>
        </p:txBody>
      </p:sp>
      <p:sp>
        <p:nvSpPr>
          <p:cNvPr id="4" name="Slide Number Placeholder 3">
            <a:extLst>
              <a:ext uri="{FF2B5EF4-FFF2-40B4-BE49-F238E27FC236}">
                <a16:creationId xmlns:a16="http://schemas.microsoft.com/office/drawing/2014/main" id="{C92DF5EC-AE85-45B0-9418-EBE6CB051810}"/>
              </a:ext>
            </a:extLst>
          </p:cNvPr>
          <p:cNvSpPr>
            <a:spLocks noGrp="1"/>
          </p:cNvSpPr>
          <p:nvPr>
            <p:ph type="sldNum" sz="quarter" idx="12"/>
          </p:nvPr>
        </p:nvSpPr>
        <p:spPr/>
        <p:txBody>
          <a:bodyPr/>
          <a:lstStyle/>
          <a:p>
            <a:fld id="{83883877-5FBF-44B7-8A4F-3E224BE05D55}" type="slidenum">
              <a:rPr lang="en-BE" smtClean="0"/>
              <a:t>4</a:t>
            </a:fld>
            <a:endParaRPr lang="en-BE"/>
          </a:p>
        </p:txBody>
      </p:sp>
    </p:spTree>
    <p:extLst>
      <p:ext uri="{BB962C8B-B14F-4D97-AF65-F5344CB8AC3E}">
        <p14:creationId xmlns:p14="http://schemas.microsoft.com/office/powerpoint/2010/main" val="494604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242C0-1952-404A-98C1-82D6A300CB67}"/>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5905F843-77C3-4D72-B120-E819C50BD954}"/>
              </a:ext>
            </a:extLst>
          </p:cNvPr>
          <p:cNvSpPr>
            <a:spLocks noGrp="1"/>
          </p:cNvSpPr>
          <p:nvPr>
            <p:ph idx="1"/>
          </p:nvPr>
        </p:nvSpPr>
        <p:spPr/>
        <p:txBody>
          <a:bodyPr/>
          <a:lstStyle/>
          <a:p>
            <a:endParaRPr lang="en-BE"/>
          </a:p>
        </p:txBody>
      </p:sp>
      <p:sp>
        <p:nvSpPr>
          <p:cNvPr id="4" name="Slide Number Placeholder 3">
            <a:extLst>
              <a:ext uri="{FF2B5EF4-FFF2-40B4-BE49-F238E27FC236}">
                <a16:creationId xmlns:a16="http://schemas.microsoft.com/office/drawing/2014/main" id="{7CDBC595-3FFF-49C3-AC05-FD0925238418}"/>
              </a:ext>
            </a:extLst>
          </p:cNvPr>
          <p:cNvSpPr>
            <a:spLocks noGrp="1"/>
          </p:cNvSpPr>
          <p:nvPr>
            <p:ph type="sldNum" sz="quarter" idx="12"/>
          </p:nvPr>
        </p:nvSpPr>
        <p:spPr/>
        <p:txBody>
          <a:bodyPr/>
          <a:lstStyle/>
          <a:p>
            <a:fld id="{83883877-5FBF-44B7-8A4F-3E224BE05D55}" type="slidenum">
              <a:rPr lang="en-BE" smtClean="0"/>
              <a:t>5</a:t>
            </a:fld>
            <a:endParaRPr lang="en-BE"/>
          </a:p>
        </p:txBody>
      </p:sp>
      <p:pic>
        <p:nvPicPr>
          <p:cNvPr id="6" name="Picture 5">
            <a:extLst>
              <a:ext uri="{FF2B5EF4-FFF2-40B4-BE49-F238E27FC236}">
                <a16:creationId xmlns:a16="http://schemas.microsoft.com/office/drawing/2014/main" id="{A908DF2F-5150-4806-AA45-1CA481A591D7}"/>
              </a:ext>
            </a:extLst>
          </p:cNvPr>
          <p:cNvPicPr>
            <a:picLocks noChangeAspect="1"/>
          </p:cNvPicPr>
          <p:nvPr/>
        </p:nvPicPr>
        <p:blipFill>
          <a:blip r:embed="rId2"/>
          <a:stretch>
            <a:fillRect/>
          </a:stretch>
        </p:blipFill>
        <p:spPr>
          <a:xfrm>
            <a:off x="1520686" y="357773"/>
            <a:ext cx="9657627" cy="5998577"/>
          </a:xfrm>
          <a:prstGeom prst="rect">
            <a:avLst/>
          </a:prstGeom>
        </p:spPr>
      </p:pic>
    </p:spTree>
    <p:extLst>
      <p:ext uri="{BB962C8B-B14F-4D97-AF65-F5344CB8AC3E}">
        <p14:creationId xmlns:p14="http://schemas.microsoft.com/office/powerpoint/2010/main" val="1957825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DF92ED0-DC01-4662-9C94-3160A38DBB3B}"/>
              </a:ext>
            </a:extLst>
          </p:cNvPr>
          <p:cNvGrpSpPr/>
          <p:nvPr/>
        </p:nvGrpSpPr>
        <p:grpSpPr>
          <a:xfrm>
            <a:off x="2014910" y="1353060"/>
            <a:ext cx="7874071" cy="5504940"/>
            <a:chOff x="1487720" y="1107431"/>
            <a:chExt cx="7874071" cy="5504940"/>
          </a:xfrm>
        </p:grpSpPr>
        <p:sp>
          <p:nvSpPr>
            <p:cNvPr id="11" name="TextBox 10">
              <a:extLst>
                <a:ext uri="{FF2B5EF4-FFF2-40B4-BE49-F238E27FC236}">
                  <a16:creationId xmlns:a16="http://schemas.microsoft.com/office/drawing/2014/main" id="{AB40099F-3E58-46C8-BB52-CF70D040A656}"/>
                </a:ext>
              </a:extLst>
            </p:cNvPr>
            <p:cNvSpPr txBox="1"/>
            <p:nvPr/>
          </p:nvSpPr>
          <p:spPr>
            <a:xfrm rot="16200000">
              <a:off x="-1080084" y="3675235"/>
              <a:ext cx="5504939" cy="369332"/>
            </a:xfrm>
            <a:prstGeom prst="rect">
              <a:avLst/>
            </a:prstGeom>
            <a:solidFill>
              <a:schemeClr val="accent6">
                <a:lumMod val="20000"/>
                <a:lumOff val="80000"/>
              </a:schemeClr>
            </a:solidFill>
          </p:spPr>
          <p:txBody>
            <a:bodyPr wrap="square" rtlCol="0">
              <a:spAutoFit/>
            </a:bodyPr>
            <a:lstStyle/>
            <a:p>
              <a:r>
                <a:rPr lang="en-GB" dirty="0"/>
                <a:t>1km</a:t>
              </a:r>
              <a:endParaRPr lang="en-BE" dirty="0"/>
            </a:p>
          </p:txBody>
        </p:sp>
        <p:pic>
          <p:nvPicPr>
            <p:cNvPr id="13" name="Picture 12">
              <a:extLst>
                <a:ext uri="{FF2B5EF4-FFF2-40B4-BE49-F238E27FC236}">
                  <a16:creationId xmlns:a16="http://schemas.microsoft.com/office/drawing/2014/main" id="{FF1A4A1D-784B-40CB-8726-6D97BCDB4683}"/>
                </a:ext>
              </a:extLst>
            </p:cNvPr>
            <p:cNvPicPr>
              <a:picLocks noChangeAspect="1"/>
            </p:cNvPicPr>
            <p:nvPr/>
          </p:nvPicPr>
          <p:blipFill>
            <a:blip r:embed="rId2"/>
            <a:stretch>
              <a:fillRect/>
            </a:stretch>
          </p:blipFill>
          <p:spPr>
            <a:xfrm>
              <a:off x="1857052" y="1107431"/>
              <a:ext cx="7504739" cy="5504940"/>
            </a:xfrm>
            <a:prstGeom prst="rect">
              <a:avLst/>
            </a:prstGeom>
          </p:spPr>
        </p:pic>
      </p:grpSp>
      <p:sp>
        <p:nvSpPr>
          <p:cNvPr id="2" name="Title 1">
            <a:extLst>
              <a:ext uri="{FF2B5EF4-FFF2-40B4-BE49-F238E27FC236}">
                <a16:creationId xmlns:a16="http://schemas.microsoft.com/office/drawing/2014/main" id="{63349DFA-A8D6-4CB3-9238-C4DA1678233D}"/>
              </a:ext>
            </a:extLst>
          </p:cNvPr>
          <p:cNvSpPr>
            <a:spLocks noGrp="1"/>
          </p:cNvSpPr>
          <p:nvPr>
            <p:ph type="title"/>
          </p:nvPr>
        </p:nvSpPr>
        <p:spPr/>
        <p:txBody>
          <a:bodyPr/>
          <a:lstStyle/>
          <a:p>
            <a:r>
              <a:rPr lang="en-GB" dirty="0" err="1"/>
              <a:t>Actieradius</a:t>
            </a:r>
            <a:endParaRPr lang="en-BE" dirty="0"/>
          </a:p>
        </p:txBody>
      </p:sp>
      <p:sp>
        <p:nvSpPr>
          <p:cNvPr id="4" name="Slide Number Placeholder 3">
            <a:extLst>
              <a:ext uri="{FF2B5EF4-FFF2-40B4-BE49-F238E27FC236}">
                <a16:creationId xmlns:a16="http://schemas.microsoft.com/office/drawing/2014/main" id="{DC003B35-718C-4FA6-AB7D-3331396E60CA}"/>
              </a:ext>
            </a:extLst>
          </p:cNvPr>
          <p:cNvSpPr>
            <a:spLocks noGrp="1"/>
          </p:cNvSpPr>
          <p:nvPr>
            <p:ph type="sldNum" sz="quarter" idx="12"/>
          </p:nvPr>
        </p:nvSpPr>
        <p:spPr/>
        <p:txBody>
          <a:bodyPr/>
          <a:lstStyle/>
          <a:p>
            <a:fld id="{83883877-5FBF-44B7-8A4F-3E224BE05D55}" type="slidenum">
              <a:rPr lang="en-BE" smtClean="0"/>
              <a:t>6</a:t>
            </a:fld>
            <a:endParaRPr lang="en-BE"/>
          </a:p>
        </p:txBody>
      </p:sp>
      <p:grpSp>
        <p:nvGrpSpPr>
          <p:cNvPr id="10" name="Group 9">
            <a:extLst>
              <a:ext uri="{FF2B5EF4-FFF2-40B4-BE49-F238E27FC236}">
                <a16:creationId xmlns:a16="http://schemas.microsoft.com/office/drawing/2014/main" id="{51CF3BB6-BC3A-4FF8-9EB8-B17C5DD4AC1E}"/>
              </a:ext>
            </a:extLst>
          </p:cNvPr>
          <p:cNvGrpSpPr/>
          <p:nvPr/>
        </p:nvGrpSpPr>
        <p:grpSpPr>
          <a:xfrm>
            <a:off x="2380470" y="1348672"/>
            <a:ext cx="7561779" cy="5509328"/>
            <a:chOff x="4334946" y="727400"/>
            <a:chExt cx="7561779" cy="5509328"/>
          </a:xfrm>
        </p:grpSpPr>
        <p:pic>
          <p:nvPicPr>
            <p:cNvPr id="5" name="Picture 4">
              <a:extLst>
                <a:ext uri="{FF2B5EF4-FFF2-40B4-BE49-F238E27FC236}">
                  <a16:creationId xmlns:a16="http://schemas.microsoft.com/office/drawing/2014/main" id="{AB3B69F3-CC67-4F59-B844-B87159AA18C5}"/>
                </a:ext>
              </a:extLst>
            </p:cNvPr>
            <p:cNvPicPr>
              <a:picLocks noChangeAspect="1"/>
            </p:cNvPicPr>
            <p:nvPr/>
          </p:nvPicPr>
          <p:blipFill rotWithShape="1">
            <a:blip r:embed="rId3"/>
            <a:srcRect r="12877"/>
            <a:stretch/>
          </p:blipFill>
          <p:spPr>
            <a:xfrm>
              <a:off x="4629150" y="727400"/>
              <a:ext cx="7267575" cy="5509328"/>
            </a:xfrm>
            <a:prstGeom prst="rect">
              <a:avLst/>
            </a:prstGeom>
          </p:spPr>
        </p:pic>
        <p:sp>
          <p:nvSpPr>
            <p:cNvPr id="8" name="TextBox 7">
              <a:extLst>
                <a:ext uri="{FF2B5EF4-FFF2-40B4-BE49-F238E27FC236}">
                  <a16:creationId xmlns:a16="http://schemas.microsoft.com/office/drawing/2014/main" id="{8CAFD202-BAD8-4AEF-86AE-3058BA150EE9}"/>
                </a:ext>
              </a:extLst>
            </p:cNvPr>
            <p:cNvSpPr txBox="1"/>
            <p:nvPr/>
          </p:nvSpPr>
          <p:spPr>
            <a:xfrm rot="16200000">
              <a:off x="1767142" y="3299592"/>
              <a:ext cx="5504939" cy="369332"/>
            </a:xfrm>
            <a:prstGeom prst="rect">
              <a:avLst/>
            </a:prstGeom>
            <a:solidFill>
              <a:schemeClr val="accent1">
                <a:lumMod val="20000"/>
                <a:lumOff val="80000"/>
              </a:schemeClr>
            </a:solidFill>
          </p:spPr>
          <p:txBody>
            <a:bodyPr wrap="square" rtlCol="0">
              <a:spAutoFit/>
            </a:bodyPr>
            <a:lstStyle/>
            <a:p>
              <a:r>
                <a:rPr lang="en-GB" dirty="0"/>
                <a:t>2km</a:t>
              </a:r>
              <a:endParaRPr lang="en-BE" dirty="0"/>
            </a:p>
          </p:txBody>
        </p:sp>
      </p:grpSp>
      <p:pic>
        <p:nvPicPr>
          <p:cNvPr id="7" name="Content Placeholder 6">
            <a:extLst>
              <a:ext uri="{FF2B5EF4-FFF2-40B4-BE49-F238E27FC236}">
                <a16:creationId xmlns:a16="http://schemas.microsoft.com/office/drawing/2014/main" id="{80833103-17A4-4E33-8149-BE04D819988F}"/>
              </a:ext>
            </a:extLst>
          </p:cNvPr>
          <p:cNvPicPr>
            <a:picLocks noGrp="1" noChangeAspect="1"/>
          </p:cNvPicPr>
          <p:nvPr>
            <p:ph idx="1"/>
          </p:nvPr>
        </p:nvPicPr>
        <p:blipFill rotWithShape="1">
          <a:blip r:embed="rId4"/>
          <a:srcRect t="1888" r="18309"/>
          <a:stretch/>
        </p:blipFill>
        <p:spPr>
          <a:xfrm>
            <a:off x="3042914" y="1344182"/>
            <a:ext cx="7267575" cy="5513818"/>
          </a:xfrm>
        </p:spPr>
      </p:pic>
      <p:sp>
        <p:nvSpPr>
          <p:cNvPr id="9" name="TextBox 8">
            <a:extLst>
              <a:ext uri="{FF2B5EF4-FFF2-40B4-BE49-F238E27FC236}">
                <a16:creationId xmlns:a16="http://schemas.microsoft.com/office/drawing/2014/main" id="{0C94DCEB-6B21-4271-8FF6-7B0078148943}"/>
              </a:ext>
            </a:extLst>
          </p:cNvPr>
          <p:cNvSpPr txBox="1"/>
          <p:nvPr/>
        </p:nvSpPr>
        <p:spPr>
          <a:xfrm rot="16200000">
            <a:off x="176467" y="3916425"/>
            <a:ext cx="5513817" cy="369332"/>
          </a:xfrm>
          <a:prstGeom prst="rect">
            <a:avLst/>
          </a:prstGeom>
          <a:solidFill>
            <a:schemeClr val="accent2">
              <a:lumMod val="20000"/>
              <a:lumOff val="80000"/>
            </a:schemeClr>
          </a:solidFill>
        </p:spPr>
        <p:txBody>
          <a:bodyPr wrap="square" rtlCol="0">
            <a:spAutoFit/>
          </a:bodyPr>
          <a:lstStyle/>
          <a:p>
            <a:r>
              <a:rPr lang="en-GB" dirty="0"/>
              <a:t>4km</a:t>
            </a:r>
            <a:endParaRPr lang="en-BE" dirty="0"/>
          </a:p>
        </p:txBody>
      </p:sp>
    </p:spTree>
    <p:extLst>
      <p:ext uri="{BB962C8B-B14F-4D97-AF65-F5344CB8AC3E}">
        <p14:creationId xmlns:p14="http://schemas.microsoft.com/office/powerpoint/2010/main" val="283491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0453-133D-4754-91BE-052EDC6653CA}"/>
              </a:ext>
            </a:extLst>
          </p:cNvPr>
          <p:cNvSpPr>
            <a:spLocks noGrp="1"/>
          </p:cNvSpPr>
          <p:nvPr>
            <p:ph type="title"/>
          </p:nvPr>
        </p:nvSpPr>
        <p:spPr/>
        <p:txBody>
          <a:bodyPr/>
          <a:lstStyle/>
          <a:p>
            <a:r>
              <a:rPr lang="en-GB" dirty="0" err="1"/>
              <a:t>Hoeveel</a:t>
            </a:r>
            <a:r>
              <a:rPr lang="en-GB" dirty="0"/>
              <a:t> CO2 </a:t>
            </a:r>
            <a:r>
              <a:rPr lang="en-GB" dirty="0" err="1"/>
              <a:t>stoot</a:t>
            </a:r>
            <a:r>
              <a:rPr lang="en-GB" dirty="0"/>
              <a:t> </a:t>
            </a:r>
            <a:r>
              <a:rPr lang="en-GB" dirty="0" err="1"/>
              <a:t>een</a:t>
            </a:r>
            <a:r>
              <a:rPr lang="en-GB" dirty="0"/>
              <a:t> </a:t>
            </a:r>
            <a:r>
              <a:rPr lang="en-GB" dirty="0" err="1"/>
              <a:t>gemiddelde</a:t>
            </a:r>
            <a:r>
              <a:rPr lang="en-GB" dirty="0"/>
              <a:t> modern benzine </a:t>
            </a:r>
            <a:r>
              <a:rPr lang="en-GB" dirty="0" err="1"/>
              <a:t>wagen</a:t>
            </a:r>
            <a:r>
              <a:rPr lang="en-GB" dirty="0"/>
              <a:t> </a:t>
            </a:r>
            <a:r>
              <a:rPr lang="en-GB" dirty="0" err="1"/>
              <a:t>uit</a:t>
            </a:r>
            <a:r>
              <a:rPr lang="en-GB" dirty="0"/>
              <a:t>?</a:t>
            </a:r>
            <a:endParaRPr lang="en-BE" dirty="0"/>
          </a:p>
        </p:txBody>
      </p:sp>
      <p:pic>
        <p:nvPicPr>
          <p:cNvPr id="2050" name="Picture 2" descr="May be an image of text that says 'Hoeveel CO2 stoot de gemiddelde moderne benzine auto uit? 100 g/km 200 g/km JUIST! 250 g/km 0% 10% 20% 30% 40% 50% 60% 70% 80% 90% 100%'">
            <a:extLst>
              <a:ext uri="{FF2B5EF4-FFF2-40B4-BE49-F238E27FC236}">
                <a16:creationId xmlns:a16="http://schemas.microsoft.com/office/drawing/2014/main" id="{7B4236F0-7BE1-4251-9C5C-10F8549031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29" t="24549"/>
          <a:stretch/>
        </p:blipFill>
        <p:spPr bwMode="auto">
          <a:xfrm>
            <a:off x="2790824" y="2066131"/>
            <a:ext cx="8792293" cy="391477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EFBCEBA-D49A-4C5F-9878-2D5E0B977F66}"/>
              </a:ext>
            </a:extLst>
          </p:cNvPr>
          <p:cNvSpPr>
            <a:spLocks noGrp="1"/>
          </p:cNvSpPr>
          <p:nvPr>
            <p:ph type="sldNum" sz="quarter" idx="12"/>
          </p:nvPr>
        </p:nvSpPr>
        <p:spPr/>
        <p:txBody>
          <a:bodyPr/>
          <a:lstStyle/>
          <a:p>
            <a:fld id="{83883877-5FBF-44B7-8A4F-3E224BE05D55}" type="slidenum">
              <a:rPr lang="en-BE" smtClean="0"/>
              <a:t>7</a:t>
            </a:fld>
            <a:endParaRPr lang="en-BE"/>
          </a:p>
        </p:txBody>
      </p:sp>
      <p:cxnSp>
        <p:nvCxnSpPr>
          <p:cNvPr id="6" name="Straight Arrow Connector 5">
            <a:extLst>
              <a:ext uri="{FF2B5EF4-FFF2-40B4-BE49-F238E27FC236}">
                <a16:creationId xmlns:a16="http://schemas.microsoft.com/office/drawing/2014/main" id="{D4A6D9C1-F847-4A5A-B95A-83AEC4E10D27}"/>
              </a:ext>
            </a:extLst>
          </p:cNvPr>
          <p:cNvCxnSpPr/>
          <p:nvPr/>
        </p:nvCxnSpPr>
        <p:spPr>
          <a:xfrm>
            <a:off x="447675" y="4905375"/>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C1E5A8-EC3B-4206-8FA1-7628E28088B9}"/>
              </a:ext>
            </a:extLst>
          </p:cNvPr>
          <p:cNvSpPr txBox="1"/>
          <p:nvPr/>
        </p:nvSpPr>
        <p:spPr>
          <a:xfrm>
            <a:off x="2305050" y="2543175"/>
            <a:ext cx="1228413" cy="2862322"/>
          </a:xfrm>
          <a:prstGeom prst="rect">
            <a:avLst/>
          </a:prstGeom>
          <a:solidFill>
            <a:schemeClr val="bg1"/>
          </a:solidFill>
        </p:spPr>
        <p:txBody>
          <a:bodyPr wrap="none" rtlCol="0">
            <a:spAutoFit/>
          </a:bodyPr>
          <a:lstStyle/>
          <a:p>
            <a:r>
              <a:rPr lang="en-GB" dirty="0"/>
              <a:t>A : 100g/m</a:t>
            </a:r>
          </a:p>
          <a:p>
            <a:endParaRPr lang="en-GB" dirty="0"/>
          </a:p>
          <a:p>
            <a:endParaRPr lang="en-GB" dirty="0"/>
          </a:p>
          <a:p>
            <a:endParaRPr lang="en-GB" dirty="0"/>
          </a:p>
          <a:p>
            <a:r>
              <a:rPr lang="en-GB" dirty="0"/>
              <a:t>B : 200g/m</a:t>
            </a:r>
          </a:p>
          <a:p>
            <a:endParaRPr lang="en-GB" dirty="0"/>
          </a:p>
          <a:p>
            <a:endParaRPr lang="en-GB" dirty="0"/>
          </a:p>
          <a:p>
            <a:endParaRPr lang="en-GB" dirty="0"/>
          </a:p>
          <a:p>
            <a:r>
              <a:rPr lang="en-GB" dirty="0"/>
              <a:t>C : 250g/m</a:t>
            </a:r>
          </a:p>
          <a:p>
            <a:endParaRPr lang="en-BE" dirty="0"/>
          </a:p>
        </p:txBody>
      </p:sp>
    </p:spTree>
    <p:extLst>
      <p:ext uri="{BB962C8B-B14F-4D97-AF65-F5344CB8AC3E}">
        <p14:creationId xmlns:p14="http://schemas.microsoft.com/office/powerpoint/2010/main" val="244805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B39D96-60E9-43FC-9E7E-5DA792C2675B}"/>
              </a:ext>
            </a:extLst>
          </p:cNvPr>
          <p:cNvSpPr>
            <a:spLocks noGrp="1"/>
          </p:cNvSpPr>
          <p:nvPr>
            <p:ph type="sldNum" sz="quarter" idx="12"/>
          </p:nvPr>
        </p:nvSpPr>
        <p:spPr/>
        <p:txBody>
          <a:bodyPr/>
          <a:lstStyle/>
          <a:p>
            <a:fld id="{83883877-5FBF-44B7-8A4F-3E224BE05D55}" type="slidenum">
              <a:rPr lang="en-BE" smtClean="0"/>
              <a:t>8</a:t>
            </a:fld>
            <a:endParaRPr lang="en-BE"/>
          </a:p>
        </p:txBody>
      </p:sp>
      <p:pic>
        <p:nvPicPr>
          <p:cNvPr id="6" name="Picture 5" descr="Chart, bar chart&#10;&#10;Description automatically generated">
            <a:extLst>
              <a:ext uri="{FF2B5EF4-FFF2-40B4-BE49-F238E27FC236}">
                <a16:creationId xmlns:a16="http://schemas.microsoft.com/office/drawing/2014/main" id="{A6B3FC00-199C-4CBB-BAEB-C4FA61717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641" y="0"/>
            <a:ext cx="9704717" cy="6858000"/>
          </a:xfrm>
          <a:prstGeom prst="rect">
            <a:avLst/>
          </a:prstGeom>
        </p:spPr>
      </p:pic>
    </p:spTree>
    <p:extLst>
      <p:ext uri="{BB962C8B-B14F-4D97-AF65-F5344CB8AC3E}">
        <p14:creationId xmlns:p14="http://schemas.microsoft.com/office/powerpoint/2010/main" val="2102478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0453-133D-4754-91BE-052EDC6653CA}"/>
              </a:ext>
            </a:extLst>
          </p:cNvPr>
          <p:cNvSpPr>
            <a:spLocks noGrp="1"/>
          </p:cNvSpPr>
          <p:nvPr>
            <p:ph type="title"/>
          </p:nvPr>
        </p:nvSpPr>
        <p:spPr/>
        <p:txBody>
          <a:bodyPr/>
          <a:lstStyle/>
          <a:p>
            <a:endParaRPr lang="en-BE"/>
          </a:p>
        </p:txBody>
      </p:sp>
      <p:pic>
        <p:nvPicPr>
          <p:cNvPr id="1026" name="Picture 2" descr="No photo description available.">
            <a:extLst>
              <a:ext uri="{FF2B5EF4-FFF2-40B4-BE49-F238E27FC236}">
                <a16:creationId xmlns:a16="http://schemas.microsoft.com/office/drawing/2014/main" id="{B8DF28D1-1411-42EB-A83F-5D518E70B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287" y="365125"/>
            <a:ext cx="7973426" cy="620398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8BA65AB-BDE0-4912-8B6E-F7F57ED330C7}"/>
              </a:ext>
            </a:extLst>
          </p:cNvPr>
          <p:cNvSpPr>
            <a:spLocks noGrp="1"/>
          </p:cNvSpPr>
          <p:nvPr>
            <p:ph type="sldNum" sz="quarter" idx="12"/>
          </p:nvPr>
        </p:nvSpPr>
        <p:spPr/>
        <p:txBody>
          <a:bodyPr/>
          <a:lstStyle/>
          <a:p>
            <a:fld id="{83883877-5FBF-44B7-8A4F-3E224BE05D55}" type="slidenum">
              <a:rPr lang="en-BE" smtClean="0"/>
              <a:t>9</a:t>
            </a:fld>
            <a:endParaRPr lang="en-BE"/>
          </a:p>
        </p:txBody>
      </p:sp>
      <p:sp>
        <p:nvSpPr>
          <p:cNvPr id="4" name="Rectangle 3">
            <a:extLst>
              <a:ext uri="{FF2B5EF4-FFF2-40B4-BE49-F238E27FC236}">
                <a16:creationId xmlns:a16="http://schemas.microsoft.com/office/drawing/2014/main" id="{C696E07A-D028-4587-8854-0C1A9CC6DBAC}"/>
              </a:ext>
            </a:extLst>
          </p:cNvPr>
          <p:cNvSpPr/>
          <p:nvPr/>
        </p:nvSpPr>
        <p:spPr>
          <a:xfrm>
            <a:off x="5651500" y="5410200"/>
            <a:ext cx="4431213" cy="10826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364166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May be an image of text that says 'Een Partago deelauto op groene stroom stoot veel minder CO2 uit in vergelijking met een deelauto op fossiele brandstof. Maar hoeveel? Geen verschil in CO2... Ongeveer de helft minder. JUIST Ongeveer acht keer minder. Overige (geef nadere... 0% 10% 20% 30% 40% 50% 60% 70% 80% 90% 100%'">
            <a:extLst>
              <a:ext uri="{FF2B5EF4-FFF2-40B4-BE49-F238E27FC236}">
                <a16:creationId xmlns:a16="http://schemas.microsoft.com/office/drawing/2014/main" id="{EBD163C9-03FE-4799-973F-D472395AB9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098"/>
          <a:stretch/>
        </p:blipFill>
        <p:spPr bwMode="auto">
          <a:xfrm>
            <a:off x="2158587" y="2486025"/>
            <a:ext cx="8199527" cy="387397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A0E467D-0315-48C9-99DC-9144067ECA1D}"/>
              </a:ext>
            </a:extLst>
          </p:cNvPr>
          <p:cNvSpPr>
            <a:spLocks noGrp="1"/>
          </p:cNvSpPr>
          <p:nvPr>
            <p:ph type="sldNum" sz="quarter" idx="12"/>
          </p:nvPr>
        </p:nvSpPr>
        <p:spPr/>
        <p:txBody>
          <a:bodyPr/>
          <a:lstStyle/>
          <a:p>
            <a:fld id="{83883877-5FBF-44B7-8A4F-3E224BE05D55}" type="slidenum">
              <a:rPr lang="en-BE" smtClean="0"/>
              <a:t>10</a:t>
            </a:fld>
            <a:endParaRPr lang="en-BE"/>
          </a:p>
        </p:txBody>
      </p:sp>
      <p:sp>
        <p:nvSpPr>
          <p:cNvPr id="5" name="Title 1">
            <a:extLst>
              <a:ext uri="{FF2B5EF4-FFF2-40B4-BE49-F238E27FC236}">
                <a16:creationId xmlns:a16="http://schemas.microsoft.com/office/drawing/2014/main" id="{242B0938-BBF9-427D-9696-EEEEB45645AB}"/>
              </a:ext>
            </a:extLst>
          </p:cNvPr>
          <p:cNvSpPr txBox="1">
            <a:spLocks/>
          </p:cNvSpPr>
          <p:nvPr/>
        </p:nvSpPr>
        <p:spPr>
          <a:xfrm>
            <a:off x="838200" y="365125"/>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err="1"/>
              <a:t>Een</a:t>
            </a:r>
            <a:r>
              <a:rPr lang="en-GB" dirty="0"/>
              <a:t> </a:t>
            </a:r>
            <a:r>
              <a:rPr lang="en-GB" dirty="0" err="1"/>
              <a:t>elektrische</a:t>
            </a:r>
            <a:r>
              <a:rPr lang="en-GB" dirty="0"/>
              <a:t> </a:t>
            </a:r>
            <a:r>
              <a:rPr lang="en-GB" dirty="0" err="1"/>
              <a:t>deelwagen</a:t>
            </a:r>
            <a:r>
              <a:rPr lang="en-GB" dirty="0"/>
              <a:t> van </a:t>
            </a:r>
            <a:r>
              <a:rPr lang="en-GB" dirty="0" err="1"/>
              <a:t>Partago</a:t>
            </a:r>
            <a:r>
              <a:rPr lang="en-GB" dirty="0"/>
              <a:t> </a:t>
            </a:r>
            <a:r>
              <a:rPr lang="en-GB" dirty="0" err="1"/>
              <a:t>produceert</a:t>
            </a:r>
            <a:r>
              <a:rPr lang="en-GB" dirty="0"/>
              <a:t> minder CO2 dan </a:t>
            </a:r>
            <a:r>
              <a:rPr lang="en-GB" dirty="0" err="1"/>
              <a:t>een</a:t>
            </a:r>
            <a:r>
              <a:rPr lang="en-GB" dirty="0"/>
              <a:t> </a:t>
            </a:r>
            <a:r>
              <a:rPr lang="en-GB" dirty="0" err="1"/>
              <a:t>deelwagen</a:t>
            </a:r>
            <a:r>
              <a:rPr lang="en-GB" dirty="0"/>
              <a:t> met </a:t>
            </a:r>
            <a:r>
              <a:rPr lang="en-GB" dirty="0" err="1"/>
              <a:t>verbrandingsmotor</a:t>
            </a:r>
            <a:r>
              <a:rPr lang="en-GB" dirty="0"/>
              <a:t>, maar </a:t>
            </a:r>
            <a:r>
              <a:rPr lang="en-GB" dirty="0" err="1"/>
              <a:t>hoeveel</a:t>
            </a:r>
            <a:r>
              <a:rPr lang="en-GB" dirty="0"/>
              <a:t>?</a:t>
            </a:r>
            <a:endParaRPr lang="en-BE" dirty="0"/>
          </a:p>
        </p:txBody>
      </p:sp>
      <p:sp>
        <p:nvSpPr>
          <p:cNvPr id="6" name="TextBox 5">
            <a:extLst>
              <a:ext uri="{FF2B5EF4-FFF2-40B4-BE49-F238E27FC236}">
                <a16:creationId xmlns:a16="http://schemas.microsoft.com/office/drawing/2014/main" id="{1727F5D6-D495-4774-BE18-53F153826955}"/>
              </a:ext>
            </a:extLst>
          </p:cNvPr>
          <p:cNvSpPr txBox="1"/>
          <p:nvPr/>
        </p:nvSpPr>
        <p:spPr>
          <a:xfrm>
            <a:off x="2257425" y="2667823"/>
            <a:ext cx="2057400" cy="3416320"/>
          </a:xfrm>
          <a:prstGeom prst="rect">
            <a:avLst/>
          </a:prstGeom>
          <a:solidFill>
            <a:schemeClr val="bg1"/>
          </a:solidFill>
        </p:spPr>
        <p:txBody>
          <a:bodyPr wrap="square" rtlCol="0">
            <a:spAutoFit/>
          </a:bodyPr>
          <a:lstStyle/>
          <a:p>
            <a:r>
              <a:rPr lang="en-GB" dirty="0"/>
              <a:t>A : </a:t>
            </a:r>
            <a:r>
              <a:rPr lang="en-GB" dirty="0" err="1"/>
              <a:t>geen</a:t>
            </a:r>
            <a:r>
              <a:rPr lang="en-GB" dirty="0"/>
              <a:t> </a:t>
            </a:r>
            <a:r>
              <a:rPr lang="en-GB" dirty="0" err="1"/>
              <a:t>verschil</a:t>
            </a:r>
            <a:r>
              <a:rPr lang="en-GB" dirty="0"/>
              <a:t> in CO2</a:t>
            </a:r>
          </a:p>
          <a:p>
            <a:endParaRPr lang="en-GB" dirty="0"/>
          </a:p>
          <a:p>
            <a:endParaRPr lang="en-GB" dirty="0"/>
          </a:p>
          <a:p>
            <a:r>
              <a:rPr lang="en-GB" dirty="0"/>
              <a:t>B : </a:t>
            </a:r>
            <a:r>
              <a:rPr lang="en-GB" dirty="0" err="1"/>
              <a:t>ongeveer</a:t>
            </a:r>
            <a:r>
              <a:rPr lang="en-GB" dirty="0"/>
              <a:t> de helft minder</a:t>
            </a:r>
          </a:p>
          <a:p>
            <a:endParaRPr lang="en-GB" dirty="0"/>
          </a:p>
          <a:p>
            <a:endParaRPr lang="en-GB" dirty="0"/>
          </a:p>
          <a:p>
            <a:r>
              <a:rPr lang="en-GB" dirty="0"/>
              <a:t>C : 8 </a:t>
            </a:r>
            <a:r>
              <a:rPr lang="en-GB" dirty="0" err="1"/>
              <a:t>keer</a:t>
            </a:r>
            <a:r>
              <a:rPr lang="en-GB" dirty="0"/>
              <a:t> minder</a:t>
            </a:r>
          </a:p>
          <a:p>
            <a:endParaRPr lang="en-GB" dirty="0"/>
          </a:p>
          <a:p>
            <a:endParaRPr lang="en-GB" dirty="0"/>
          </a:p>
          <a:p>
            <a:endParaRPr lang="en-BE" dirty="0"/>
          </a:p>
        </p:txBody>
      </p:sp>
      <p:cxnSp>
        <p:nvCxnSpPr>
          <p:cNvPr id="7" name="Straight Arrow Connector 6">
            <a:extLst>
              <a:ext uri="{FF2B5EF4-FFF2-40B4-BE49-F238E27FC236}">
                <a16:creationId xmlns:a16="http://schemas.microsoft.com/office/drawing/2014/main" id="{BEF5144F-8FA2-49F7-AFA8-713BDFF420E2}"/>
              </a:ext>
            </a:extLst>
          </p:cNvPr>
          <p:cNvCxnSpPr/>
          <p:nvPr/>
        </p:nvCxnSpPr>
        <p:spPr>
          <a:xfrm>
            <a:off x="615537" y="5057775"/>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206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730-D3D8-4970-862B-ED1ECA9D2445}"/>
              </a:ext>
            </a:extLst>
          </p:cNvPr>
          <p:cNvSpPr>
            <a:spLocks noGrp="1"/>
          </p:cNvSpPr>
          <p:nvPr>
            <p:ph type="title"/>
          </p:nvPr>
        </p:nvSpPr>
        <p:spPr/>
        <p:txBody>
          <a:bodyPr/>
          <a:lstStyle/>
          <a:p>
            <a:r>
              <a:rPr lang="en-GB" dirty="0" err="1"/>
              <a:t>Gedeelde</a:t>
            </a:r>
            <a:r>
              <a:rPr lang="en-GB" dirty="0"/>
              <a:t> </a:t>
            </a:r>
            <a:r>
              <a:rPr lang="en-GB" dirty="0" err="1"/>
              <a:t>mobiliteit</a:t>
            </a:r>
            <a:endParaRPr lang="en-BE" dirty="0"/>
          </a:p>
        </p:txBody>
      </p:sp>
      <p:sp>
        <p:nvSpPr>
          <p:cNvPr id="3" name="Content Placeholder 2">
            <a:extLst>
              <a:ext uri="{FF2B5EF4-FFF2-40B4-BE49-F238E27FC236}">
                <a16:creationId xmlns:a16="http://schemas.microsoft.com/office/drawing/2014/main" id="{4FD6363E-C4B8-4199-BFAD-69DAE4449ADD}"/>
              </a:ext>
            </a:extLst>
          </p:cNvPr>
          <p:cNvSpPr>
            <a:spLocks noGrp="1"/>
          </p:cNvSpPr>
          <p:nvPr>
            <p:ph idx="1"/>
          </p:nvPr>
        </p:nvSpPr>
        <p:spPr>
          <a:xfrm>
            <a:off x="838200" y="1825625"/>
            <a:ext cx="6350000" cy="4351338"/>
          </a:xfrm>
        </p:spPr>
        <p:txBody>
          <a:bodyPr/>
          <a:lstStyle/>
          <a:p>
            <a:r>
              <a:rPr lang="en-GB" dirty="0" err="1"/>
              <a:t>Openbaar</a:t>
            </a:r>
            <a:r>
              <a:rPr lang="en-GB" dirty="0"/>
              <a:t> Vervoer </a:t>
            </a:r>
            <a:r>
              <a:rPr lang="en-GB" dirty="0">
                <a:sym typeface="Wingdings" panose="05000000000000000000" pitchFamily="2" charset="2"/>
              </a:rPr>
              <a:t></a:t>
            </a:r>
            <a:endParaRPr lang="en-GB" dirty="0"/>
          </a:p>
          <a:p>
            <a:r>
              <a:rPr lang="en-GB" dirty="0" err="1"/>
              <a:t>Fiets</a:t>
            </a:r>
            <a:r>
              <a:rPr lang="en-GB" dirty="0"/>
              <a:t> : 	</a:t>
            </a:r>
            <a:r>
              <a:rPr lang="en-GB" dirty="0" err="1"/>
              <a:t>Villo</a:t>
            </a:r>
            <a:r>
              <a:rPr lang="en-GB" dirty="0"/>
              <a:t>! – Billy – </a:t>
            </a:r>
            <a:r>
              <a:rPr lang="en-GB" dirty="0" err="1"/>
              <a:t>Bluebike</a:t>
            </a:r>
            <a:r>
              <a:rPr lang="en-GB" dirty="0"/>
              <a:t> (SNCB) – Uber – Swapfiets – </a:t>
            </a:r>
            <a:r>
              <a:rPr lang="en-GB" dirty="0" err="1"/>
              <a:t>Dott</a:t>
            </a:r>
            <a:r>
              <a:rPr lang="en-GB" dirty="0"/>
              <a:t> </a:t>
            </a:r>
          </a:p>
          <a:p>
            <a:r>
              <a:rPr lang="en-GB" dirty="0"/>
              <a:t>Step : 	Lime – </a:t>
            </a:r>
            <a:r>
              <a:rPr lang="en-GB" dirty="0" err="1"/>
              <a:t>Dott</a:t>
            </a:r>
            <a:r>
              <a:rPr lang="en-GB" dirty="0"/>
              <a:t> – Bolt – </a:t>
            </a:r>
            <a:r>
              <a:rPr lang="en-GB" dirty="0" err="1"/>
              <a:t>Voi</a:t>
            </a:r>
            <a:r>
              <a:rPr lang="en-GB" dirty="0"/>
              <a:t> – Pony – Bird </a:t>
            </a:r>
            <a:endParaRPr lang="en-BE" dirty="0"/>
          </a:p>
          <a:p>
            <a:r>
              <a:rPr lang="en-GB" dirty="0"/>
              <a:t>Scooter :	Wheels – Poppy - </a:t>
            </a:r>
            <a:r>
              <a:rPr lang="en-GB" dirty="0" err="1"/>
              <a:t>Felyx</a:t>
            </a:r>
            <a:endParaRPr lang="en-GB" dirty="0"/>
          </a:p>
          <a:p>
            <a:r>
              <a:rPr lang="en-GB" dirty="0"/>
              <a:t>Wagen : Cambio – </a:t>
            </a:r>
            <a:r>
              <a:rPr lang="en-GB" dirty="0" err="1"/>
              <a:t>Getaround</a:t>
            </a:r>
            <a:r>
              <a:rPr lang="en-GB" dirty="0"/>
              <a:t> – Poppy – </a:t>
            </a:r>
            <a:r>
              <a:rPr lang="en-GB" dirty="0" err="1"/>
              <a:t>Cozywheels</a:t>
            </a:r>
            <a:r>
              <a:rPr lang="en-GB" dirty="0"/>
              <a:t> – </a:t>
            </a:r>
            <a:r>
              <a:rPr lang="en-GB" dirty="0" err="1"/>
              <a:t>Wibee</a:t>
            </a:r>
            <a:r>
              <a:rPr lang="en-GB" dirty="0"/>
              <a:t> – </a:t>
            </a:r>
            <a:r>
              <a:rPr lang="en-GB" dirty="0" err="1"/>
              <a:t>Dégage</a:t>
            </a:r>
            <a:r>
              <a:rPr lang="en-GB" dirty="0"/>
              <a:t> – </a:t>
            </a:r>
            <a:r>
              <a:rPr lang="en-GB" dirty="0" err="1"/>
              <a:t>Greenmobility</a:t>
            </a:r>
            <a:r>
              <a:rPr lang="en-GB" dirty="0"/>
              <a:t> - … </a:t>
            </a:r>
          </a:p>
        </p:txBody>
      </p:sp>
      <p:sp>
        <p:nvSpPr>
          <p:cNvPr id="4" name="Slide Number Placeholder 3">
            <a:extLst>
              <a:ext uri="{FF2B5EF4-FFF2-40B4-BE49-F238E27FC236}">
                <a16:creationId xmlns:a16="http://schemas.microsoft.com/office/drawing/2014/main" id="{959C1B60-3397-44A6-8D59-6975DD96B880}"/>
              </a:ext>
            </a:extLst>
          </p:cNvPr>
          <p:cNvSpPr>
            <a:spLocks noGrp="1"/>
          </p:cNvSpPr>
          <p:nvPr>
            <p:ph type="sldNum" sz="quarter" idx="12"/>
          </p:nvPr>
        </p:nvSpPr>
        <p:spPr/>
        <p:txBody>
          <a:bodyPr/>
          <a:lstStyle/>
          <a:p>
            <a:fld id="{83883877-5FBF-44B7-8A4F-3E224BE05D55}" type="slidenum">
              <a:rPr lang="en-BE" smtClean="0"/>
              <a:t>11</a:t>
            </a:fld>
            <a:endParaRPr lang="en-BE"/>
          </a:p>
        </p:txBody>
      </p:sp>
      <p:pic>
        <p:nvPicPr>
          <p:cNvPr id="6" name="Picture 5">
            <a:extLst>
              <a:ext uri="{FF2B5EF4-FFF2-40B4-BE49-F238E27FC236}">
                <a16:creationId xmlns:a16="http://schemas.microsoft.com/office/drawing/2014/main" id="{E3BB0F72-7A1B-4732-948E-07DE8C4574A1}"/>
              </a:ext>
            </a:extLst>
          </p:cNvPr>
          <p:cNvPicPr>
            <a:picLocks noChangeAspect="1"/>
          </p:cNvPicPr>
          <p:nvPr/>
        </p:nvPicPr>
        <p:blipFill rotWithShape="1">
          <a:blip r:embed="rId2"/>
          <a:srcRect r="4082"/>
          <a:stretch/>
        </p:blipFill>
        <p:spPr>
          <a:xfrm>
            <a:off x="10544175" y="136525"/>
            <a:ext cx="895350" cy="6115050"/>
          </a:xfrm>
          <a:prstGeom prst="rect">
            <a:avLst/>
          </a:prstGeom>
        </p:spPr>
      </p:pic>
      <p:pic>
        <p:nvPicPr>
          <p:cNvPr id="8" name="Picture 7">
            <a:extLst>
              <a:ext uri="{FF2B5EF4-FFF2-40B4-BE49-F238E27FC236}">
                <a16:creationId xmlns:a16="http://schemas.microsoft.com/office/drawing/2014/main" id="{14444D8A-EB2A-465B-AAB6-1278398A5B17}"/>
              </a:ext>
            </a:extLst>
          </p:cNvPr>
          <p:cNvPicPr>
            <a:picLocks noChangeAspect="1"/>
          </p:cNvPicPr>
          <p:nvPr/>
        </p:nvPicPr>
        <p:blipFill>
          <a:blip r:embed="rId3"/>
          <a:stretch>
            <a:fillRect/>
          </a:stretch>
        </p:blipFill>
        <p:spPr>
          <a:xfrm>
            <a:off x="9298622" y="88900"/>
            <a:ext cx="1038225" cy="6267450"/>
          </a:xfrm>
          <a:prstGeom prst="rect">
            <a:avLst/>
          </a:prstGeom>
        </p:spPr>
      </p:pic>
      <p:pic>
        <p:nvPicPr>
          <p:cNvPr id="10" name="Picture 9">
            <a:extLst>
              <a:ext uri="{FF2B5EF4-FFF2-40B4-BE49-F238E27FC236}">
                <a16:creationId xmlns:a16="http://schemas.microsoft.com/office/drawing/2014/main" id="{5F4E6B71-D42C-401E-A72E-98500D206550}"/>
              </a:ext>
            </a:extLst>
          </p:cNvPr>
          <p:cNvPicPr>
            <a:picLocks noChangeAspect="1"/>
          </p:cNvPicPr>
          <p:nvPr/>
        </p:nvPicPr>
        <p:blipFill>
          <a:blip r:embed="rId4"/>
          <a:stretch>
            <a:fillRect/>
          </a:stretch>
        </p:blipFill>
        <p:spPr>
          <a:xfrm>
            <a:off x="8062391" y="136525"/>
            <a:ext cx="1028903" cy="5605463"/>
          </a:xfrm>
          <a:prstGeom prst="rect">
            <a:avLst/>
          </a:prstGeom>
        </p:spPr>
      </p:pic>
    </p:spTree>
    <p:extLst>
      <p:ext uri="{BB962C8B-B14F-4D97-AF65-F5344CB8AC3E}">
        <p14:creationId xmlns:p14="http://schemas.microsoft.com/office/powerpoint/2010/main" val="3391543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068D-9250-42C1-AAA6-7886F85DE5EC}"/>
              </a:ext>
            </a:extLst>
          </p:cNvPr>
          <p:cNvSpPr>
            <a:spLocks noGrp="1"/>
          </p:cNvSpPr>
          <p:nvPr>
            <p:ph type="title"/>
          </p:nvPr>
        </p:nvSpPr>
        <p:spPr/>
        <p:txBody>
          <a:bodyPr/>
          <a:lstStyle/>
          <a:p>
            <a:r>
              <a:rPr lang="en-GB" dirty="0" err="1"/>
              <a:t>Duurzame</a:t>
            </a:r>
            <a:r>
              <a:rPr lang="en-GB" dirty="0"/>
              <a:t> </a:t>
            </a:r>
            <a:r>
              <a:rPr lang="en-GB" dirty="0" err="1"/>
              <a:t>mobiliteit</a:t>
            </a:r>
            <a:endParaRPr lang="en-BE" dirty="0"/>
          </a:p>
        </p:txBody>
      </p:sp>
      <p:sp>
        <p:nvSpPr>
          <p:cNvPr id="3" name="Content Placeholder 2">
            <a:extLst>
              <a:ext uri="{FF2B5EF4-FFF2-40B4-BE49-F238E27FC236}">
                <a16:creationId xmlns:a16="http://schemas.microsoft.com/office/drawing/2014/main" id="{A3792BD1-4B89-4F9B-B7C0-62D1035217AF}"/>
              </a:ext>
            </a:extLst>
          </p:cNvPr>
          <p:cNvSpPr>
            <a:spLocks noGrp="1"/>
          </p:cNvSpPr>
          <p:nvPr>
            <p:ph idx="1"/>
          </p:nvPr>
        </p:nvSpPr>
        <p:spPr>
          <a:xfrm>
            <a:off x="838200" y="1825625"/>
            <a:ext cx="10515600" cy="4667250"/>
          </a:xfrm>
        </p:spPr>
        <p:txBody>
          <a:bodyPr>
            <a:normAutofit fontScale="85000" lnSpcReduction="20000"/>
          </a:bodyPr>
          <a:lstStyle/>
          <a:p>
            <a:pPr marL="0" indent="0">
              <a:buNone/>
            </a:pPr>
            <a:r>
              <a:rPr lang="en-GB" dirty="0">
                <a:sym typeface="Wingdings" panose="05000000000000000000" pitchFamily="2" charset="2"/>
              </a:rPr>
              <a:t> </a:t>
            </a:r>
            <a:r>
              <a:rPr lang="en-GB" dirty="0" err="1"/>
              <a:t>Aanpassen</a:t>
            </a:r>
            <a:r>
              <a:rPr lang="en-GB" dirty="0"/>
              <a:t> van de </a:t>
            </a:r>
            <a:r>
              <a:rPr lang="en-GB" dirty="0" err="1"/>
              <a:t>vervoerswijze</a:t>
            </a:r>
            <a:r>
              <a:rPr lang="en-GB" dirty="0"/>
              <a:t> </a:t>
            </a:r>
            <a:r>
              <a:rPr lang="en-GB" dirty="0" err="1"/>
              <a:t>aan</a:t>
            </a:r>
            <a:r>
              <a:rPr lang="en-GB" dirty="0"/>
              <a:t> de </a:t>
            </a:r>
            <a:r>
              <a:rPr lang="en-GB" dirty="0" err="1">
                <a:solidFill>
                  <a:srgbClr val="0096B1"/>
                </a:solidFill>
              </a:rPr>
              <a:t>afstand</a:t>
            </a:r>
            <a:r>
              <a:rPr lang="en-GB" dirty="0"/>
              <a:t>:</a:t>
            </a:r>
          </a:p>
          <a:p>
            <a:pPr marL="914400" lvl="1" indent="-457200">
              <a:buFont typeface="+mj-lt"/>
              <a:buAutoNum type="arabicPeriod"/>
            </a:pPr>
            <a:r>
              <a:rPr lang="en-GB" dirty="0" err="1"/>
              <a:t>Te</a:t>
            </a:r>
            <a:r>
              <a:rPr lang="en-GB" dirty="0"/>
              <a:t> </a:t>
            </a:r>
            <a:r>
              <a:rPr lang="en-GB" dirty="0" err="1"/>
              <a:t>voet</a:t>
            </a:r>
            <a:r>
              <a:rPr lang="en-GB" dirty="0"/>
              <a:t>(1km – 12min) – met de </a:t>
            </a:r>
            <a:r>
              <a:rPr lang="en-GB" dirty="0" err="1"/>
              <a:t>fiets</a:t>
            </a:r>
            <a:r>
              <a:rPr lang="en-GB" dirty="0"/>
              <a:t> (5km tot 15km – 15 tot 40min)</a:t>
            </a:r>
          </a:p>
          <a:p>
            <a:pPr marL="914400" lvl="1" indent="-457200">
              <a:buFont typeface="+mj-lt"/>
              <a:buAutoNum type="arabicPeriod"/>
            </a:pPr>
            <a:r>
              <a:rPr lang="en-GB" dirty="0" err="1"/>
              <a:t>Openbaar</a:t>
            </a:r>
            <a:r>
              <a:rPr lang="en-GB" dirty="0"/>
              <a:t> </a:t>
            </a:r>
            <a:r>
              <a:rPr lang="en-GB" dirty="0" err="1"/>
              <a:t>vervoer</a:t>
            </a:r>
            <a:endParaRPr lang="en-GB" dirty="0"/>
          </a:p>
          <a:p>
            <a:pPr lvl="2"/>
            <a:r>
              <a:rPr lang="en-GB" dirty="0"/>
              <a:t>MIVB/STIB: bus 76/77, tram 39, metro </a:t>
            </a:r>
            <a:r>
              <a:rPr lang="en-GB" dirty="0" err="1"/>
              <a:t>Stockel</a:t>
            </a:r>
            <a:r>
              <a:rPr lang="en-GB" dirty="0"/>
              <a:t>/</a:t>
            </a:r>
            <a:r>
              <a:rPr lang="en-GB" dirty="0" err="1"/>
              <a:t>Kraainem</a:t>
            </a:r>
            <a:endParaRPr lang="en-GB" dirty="0"/>
          </a:p>
          <a:p>
            <a:pPr lvl="2"/>
            <a:r>
              <a:rPr lang="en-GB" dirty="0"/>
              <a:t>De Lijn : 410,553,554,558,830 (</a:t>
            </a:r>
            <a:r>
              <a:rPr lang="en-GB" dirty="0" err="1"/>
              <a:t>Bxl</a:t>
            </a:r>
            <a:r>
              <a:rPr lang="en-GB" dirty="0"/>
              <a:t>-Noord – Leuven – </a:t>
            </a:r>
            <a:r>
              <a:rPr lang="en-GB" dirty="0" err="1"/>
              <a:t>Tervuren</a:t>
            </a:r>
            <a:r>
              <a:rPr lang="en-GB" dirty="0"/>
              <a:t>)</a:t>
            </a:r>
          </a:p>
          <a:p>
            <a:pPr marL="914400" lvl="1" indent="-457200">
              <a:buFont typeface="+mj-lt"/>
              <a:buAutoNum type="arabicPeriod"/>
            </a:pPr>
            <a:r>
              <a:rPr lang="en-GB" dirty="0"/>
              <a:t>Met </a:t>
            </a:r>
            <a:r>
              <a:rPr lang="en-GB" dirty="0" err="1"/>
              <a:t>een</a:t>
            </a:r>
            <a:r>
              <a:rPr lang="en-GB" dirty="0"/>
              <a:t> motor/</a:t>
            </a:r>
            <a:r>
              <a:rPr lang="en-GB" dirty="0" err="1"/>
              <a:t>wagen</a:t>
            </a:r>
            <a:endParaRPr lang="en-GB" dirty="0"/>
          </a:p>
          <a:p>
            <a:pPr marL="914400" lvl="1" indent="-457200">
              <a:buFont typeface="+mj-lt"/>
              <a:buAutoNum type="arabicPeriod"/>
            </a:pPr>
            <a:endParaRPr lang="en-GB" dirty="0"/>
          </a:p>
          <a:p>
            <a:pPr marL="457200" lvl="1" indent="-457200">
              <a:spcBef>
                <a:spcPts val="1000"/>
              </a:spcBef>
              <a:buFont typeface="Wingdings" panose="05000000000000000000" pitchFamily="2" charset="2"/>
              <a:buChar char="à"/>
            </a:pPr>
            <a:r>
              <a:rPr lang="en-GB" sz="2800" dirty="0" err="1">
                <a:sym typeface="Wingdings" panose="05000000000000000000" pitchFamily="2" charset="2"/>
              </a:rPr>
              <a:t>Aanpassen</a:t>
            </a:r>
            <a:r>
              <a:rPr lang="en-GB" sz="2800" dirty="0">
                <a:sym typeface="Wingdings" panose="05000000000000000000" pitchFamily="2" charset="2"/>
              </a:rPr>
              <a:t> in </a:t>
            </a:r>
            <a:r>
              <a:rPr lang="en-GB" sz="2800" dirty="0" err="1">
                <a:sym typeface="Wingdings" panose="05000000000000000000" pitchFamily="2" charset="2"/>
              </a:rPr>
              <a:t>functie</a:t>
            </a:r>
            <a:r>
              <a:rPr lang="en-GB" sz="2800" dirty="0">
                <a:sym typeface="Wingdings" panose="05000000000000000000" pitchFamily="2" charset="2"/>
              </a:rPr>
              <a:t> van de </a:t>
            </a:r>
            <a:r>
              <a:rPr lang="en-GB" sz="2800" dirty="0">
                <a:solidFill>
                  <a:srgbClr val="0096B1"/>
                </a:solidFill>
                <a:sym typeface="Wingdings" panose="05000000000000000000" pitchFamily="2" charset="2"/>
              </a:rPr>
              <a:t>last</a:t>
            </a:r>
            <a:r>
              <a:rPr lang="en-GB" sz="2800" dirty="0">
                <a:sym typeface="Wingdings" panose="05000000000000000000" pitchFamily="2" charset="2"/>
              </a:rPr>
              <a:t>:</a:t>
            </a:r>
          </a:p>
          <a:p>
            <a:pPr marL="0" lvl="1" indent="0">
              <a:spcBef>
                <a:spcPts val="1000"/>
              </a:spcBef>
              <a:buNone/>
            </a:pPr>
            <a:r>
              <a:rPr lang="en-GB" sz="2800" dirty="0"/>
              <a:t>2 ton </a:t>
            </a:r>
            <a:r>
              <a:rPr lang="en-GB" sz="2800" dirty="0" err="1"/>
              <a:t>staal</a:t>
            </a:r>
            <a:r>
              <a:rPr lang="en-GB" sz="2800" dirty="0"/>
              <a:t> om 75kg </a:t>
            </a:r>
            <a:r>
              <a:rPr lang="en-GB" sz="2800" dirty="0" err="1"/>
              <a:t>te</a:t>
            </a:r>
            <a:r>
              <a:rPr lang="en-GB" sz="2800" dirty="0"/>
              <a:t> </a:t>
            </a:r>
            <a:r>
              <a:rPr lang="en-GB" sz="2800" dirty="0" err="1"/>
              <a:t>verplaatsen</a:t>
            </a:r>
            <a:r>
              <a:rPr lang="en-GB" sz="2800" dirty="0"/>
              <a:t>?</a:t>
            </a:r>
          </a:p>
          <a:p>
            <a:pPr marL="0" lvl="1" indent="0">
              <a:spcBef>
                <a:spcPts val="1000"/>
              </a:spcBef>
              <a:buNone/>
            </a:pPr>
            <a:endParaRPr lang="en-GB" sz="2800" dirty="0"/>
          </a:p>
          <a:p>
            <a:pPr>
              <a:buFont typeface="Wingdings" panose="05000000000000000000" pitchFamily="2" charset="2"/>
              <a:buChar char="à"/>
            </a:pPr>
            <a:r>
              <a:rPr lang="en-GB" dirty="0" err="1"/>
              <a:t>Naar</a:t>
            </a:r>
            <a:r>
              <a:rPr lang="en-GB" dirty="0"/>
              <a:t> </a:t>
            </a:r>
            <a:r>
              <a:rPr lang="en-GB" dirty="0" err="1"/>
              <a:t>een</a:t>
            </a:r>
            <a:r>
              <a:rPr lang="en-GB" dirty="0"/>
              <a:t> </a:t>
            </a:r>
            <a:r>
              <a:rPr lang="en-GB" dirty="0" err="1"/>
              <a:t>gedeelte</a:t>
            </a:r>
            <a:r>
              <a:rPr lang="en-GB" dirty="0"/>
              <a:t> </a:t>
            </a:r>
            <a:r>
              <a:rPr lang="en-GB" dirty="0" err="1"/>
              <a:t>mobiliteit</a:t>
            </a:r>
            <a:r>
              <a:rPr lang="en-GB" dirty="0"/>
              <a:t>: </a:t>
            </a:r>
          </a:p>
          <a:p>
            <a:pPr marL="0" indent="0">
              <a:buNone/>
            </a:pPr>
            <a:r>
              <a:rPr lang="en-GB" dirty="0" err="1"/>
              <a:t>deelwagens</a:t>
            </a:r>
            <a:r>
              <a:rPr lang="en-GB" dirty="0"/>
              <a:t>, scooters/</a:t>
            </a:r>
            <a:r>
              <a:rPr lang="en-GB" dirty="0" err="1"/>
              <a:t>fietsen</a:t>
            </a:r>
            <a:r>
              <a:rPr lang="en-GB" dirty="0"/>
              <a:t>/steps/… </a:t>
            </a:r>
          </a:p>
          <a:p>
            <a:pPr marL="457200" lvl="1" indent="0">
              <a:buNone/>
            </a:pPr>
            <a:endParaRPr lang="en-GB" dirty="0"/>
          </a:p>
          <a:p>
            <a:pPr marL="0" indent="0">
              <a:buNone/>
            </a:pPr>
            <a:r>
              <a:rPr lang="en-GB" dirty="0">
                <a:sym typeface="Wingdings" panose="05000000000000000000" pitchFamily="2" charset="2"/>
              </a:rPr>
              <a:t> </a:t>
            </a:r>
            <a:r>
              <a:rPr lang="en-GB" dirty="0"/>
              <a:t>Van </a:t>
            </a:r>
            <a:r>
              <a:rPr lang="en-GB" dirty="0" err="1"/>
              <a:t>een</a:t>
            </a:r>
            <a:r>
              <a:rPr lang="en-GB" dirty="0"/>
              <a:t> </a:t>
            </a:r>
            <a:r>
              <a:rPr lang="en-GB" dirty="0" err="1"/>
              <a:t>verbrandingsmotor</a:t>
            </a:r>
            <a:r>
              <a:rPr lang="en-GB" dirty="0"/>
              <a:t> </a:t>
            </a:r>
            <a:r>
              <a:rPr lang="en-GB" dirty="0" err="1"/>
              <a:t>naar</a:t>
            </a:r>
            <a:r>
              <a:rPr lang="en-GB" dirty="0"/>
              <a:t> </a:t>
            </a:r>
            <a:r>
              <a:rPr lang="en-GB" dirty="0" err="1"/>
              <a:t>een</a:t>
            </a:r>
            <a:r>
              <a:rPr lang="en-GB" dirty="0"/>
              <a:t> </a:t>
            </a:r>
            <a:r>
              <a:rPr lang="en-GB" dirty="0" err="1"/>
              <a:t>elektrische</a:t>
            </a:r>
            <a:r>
              <a:rPr lang="en-GB" dirty="0"/>
              <a:t> motor</a:t>
            </a:r>
          </a:p>
          <a:p>
            <a:pPr marL="457200" lvl="1" indent="0">
              <a:buNone/>
            </a:pPr>
            <a:endParaRPr lang="en-GB" dirty="0"/>
          </a:p>
          <a:p>
            <a:pPr marL="457200" lvl="1" indent="0">
              <a:buNone/>
            </a:pPr>
            <a:endParaRPr lang="en-GB" dirty="0"/>
          </a:p>
          <a:p>
            <a:pPr marL="914400" lvl="1" indent="-457200">
              <a:buFont typeface="+mj-lt"/>
              <a:buAutoNum type="arabicPeriod"/>
            </a:pPr>
            <a:endParaRPr lang="en-GB" dirty="0"/>
          </a:p>
        </p:txBody>
      </p:sp>
      <p:sp>
        <p:nvSpPr>
          <p:cNvPr id="5" name="Slide Number Placeholder 4">
            <a:extLst>
              <a:ext uri="{FF2B5EF4-FFF2-40B4-BE49-F238E27FC236}">
                <a16:creationId xmlns:a16="http://schemas.microsoft.com/office/drawing/2014/main" id="{EC9ED1DF-2DE2-40DF-84C8-1DBF8577978A}"/>
              </a:ext>
            </a:extLst>
          </p:cNvPr>
          <p:cNvSpPr>
            <a:spLocks noGrp="1"/>
          </p:cNvSpPr>
          <p:nvPr>
            <p:ph type="sldNum" sz="quarter" idx="12"/>
          </p:nvPr>
        </p:nvSpPr>
        <p:spPr/>
        <p:txBody>
          <a:bodyPr/>
          <a:lstStyle/>
          <a:p>
            <a:fld id="{83883877-5FBF-44B7-8A4F-3E224BE05D55}" type="slidenum">
              <a:rPr lang="en-BE" smtClean="0"/>
              <a:t>12</a:t>
            </a:fld>
            <a:endParaRPr lang="en-BE"/>
          </a:p>
        </p:txBody>
      </p:sp>
    </p:spTree>
    <p:extLst>
      <p:ext uri="{BB962C8B-B14F-4D97-AF65-F5344CB8AC3E}">
        <p14:creationId xmlns:p14="http://schemas.microsoft.com/office/powerpoint/2010/main" val="29345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068D-9250-42C1-AAA6-7886F85DE5EC}"/>
              </a:ext>
            </a:extLst>
          </p:cNvPr>
          <p:cNvSpPr>
            <a:spLocks noGrp="1"/>
          </p:cNvSpPr>
          <p:nvPr>
            <p:ph type="title"/>
          </p:nvPr>
        </p:nvSpPr>
        <p:spPr/>
        <p:txBody>
          <a:bodyPr/>
          <a:lstStyle/>
          <a:p>
            <a:r>
              <a:rPr lang="en-GB" dirty="0" err="1"/>
              <a:t>Deelmobiliteit</a:t>
            </a:r>
            <a:endParaRPr lang="en-BE" dirty="0"/>
          </a:p>
        </p:txBody>
      </p:sp>
      <p:sp>
        <p:nvSpPr>
          <p:cNvPr id="3" name="Content Placeholder 2">
            <a:extLst>
              <a:ext uri="{FF2B5EF4-FFF2-40B4-BE49-F238E27FC236}">
                <a16:creationId xmlns:a16="http://schemas.microsoft.com/office/drawing/2014/main" id="{A3792BD1-4B89-4F9B-B7C0-62D1035217AF}"/>
              </a:ext>
            </a:extLst>
          </p:cNvPr>
          <p:cNvSpPr>
            <a:spLocks noGrp="1"/>
          </p:cNvSpPr>
          <p:nvPr>
            <p:ph idx="1"/>
          </p:nvPr>
        </p:nvSpPr>
        <p:spPr>
          <a:xfrm>
            <a:off x="838200" y="1825625"/>
            <a:ext cx="10515600" cy="4351338"/>
          </a:xfrm>
        </p:spPr>
        <p:txBody>
          <a:bodyPr/>
          <a:lstStyle/>
          <a:p>
            <a:r>
              <a:rPr lang="en-GB" dirty="0" err="1"/>
              <a:t>Bewuste</a:t>
            </a:r>
            <a:r>
              <a:rPr lang="en-GB" dirty="0"/>
              <a:t> </a:t>
            </a:r>
            <a:r>
              <a:rPr lang="en-GB" dirty="0" err="1"/>
              <a:t>mobiliteit</a:t>
            </a:r>
            <a:endParaRPr lang="en-GB" dirty="0"/>
          </a:p>
          <a:p>
            <a:pPr lvl="1"/>
            <a:r>
              <a:rPr lang="en-GB" dirty="0"/>
              <a:t>Minder </a:t>
            </a:r>
            <a:r>
              <a:rPr lang="en-GB" dirty="0" err="1"/>
              <a:t>autogebruik</a:t>
            </a:r>
            <a:r>
              <a:rPr lang="en-GB" dirty="0"/>
              <a:t>. Meer </a:t>
            </a:r>
            <a:r>
              <a:rPr lang="en-GB" dirty="0" err="1"/>
              <a:t>fiets</a:t>
            </a:r>
            <a:r>
              <a:rPr lang="en-GB" dirty="0"/>
              <a:t> </a:t>
            </a:r>
            <a:r>
              <a:rPr lang="en-GB" dirty="0" err="1"/>
              <a:t>en</a:t>
            </a:r>
            <a:r>
              <a:rPr lang="en-GB" dirty="0"/>
              <a:t> </a:t>
            </a:r>
            <a:r>
              <a:rPr lang="en-GB" dirty="0" err="1"/>
              <a:t>te</a:t>
            </a:r>
            <a:r>
              <a:rPr lang="en-GB" dirty="0"/>
              <a:t> </a:t>
            </a:r>
            <a:r>
              <a:rPr lang="en-GB" dirty="0" err="1"/>
              <a:t>voet</a:t>
            </a:r>
            <a:endParaRPr lang="en-GB" dirty="0"/>
          </a:p>
          <a:p>
            <a:pPr lvl="1"/>
            <a:r>
              <a:rPr lang="en-GB" dirty="0" err="1"/>
              <a:t>Duurzame</a:t>
            </a:r>
            <a:r>
              <a:rPr lang="en-GB" dirty="0"/>
              <a:t> </a:t>
            </a:r>
            <a:r>
              <a:rPr lang="en-GB" dirty="0" err="1"/>
              <a:t>mobiliteit</a:t>
            </a:r>
            <a:r>
              <a:rPr lang="en-GB" dirty="0"/>
              <a:t> </a:t>
            </a:r>
            <a:r>
              <a:rPr lang="en-GB" dirty="0" err="1"/>
              <a:t>en</a:t>
            </a:r>
            <a:r>
              <a:rPr lang="en-GB" dirty="0"/>
              <a:t> </a:t>
            </a:r>
            <a:r>
              <a:rPr lang="en-GB" dirty="0" err="1"/>
              <a:t>kleinere</a:t>
            </a:r>
            <a:r>
              <a:rPr lang="en-GB" dirty="0"/>
              <a:t> </a:t>
            </a:r>
            <a:r>
              <a:rPr lang="en-GB" dirty="0" err="1"/>
              <a:t>afvalberg</a:t>
            </a:r>
            <a:endParaRPr lang="en-GB" dirty="0"/>
          </a:p>
          <a:p>
            <a:r>
              <a:rPr lang="en-GB" dirty="0" err="1"/>
              <a:t>Deel-economie</a:t>
            </a:r>
            <a:r>
              <a:rPr lang="en-GB" dirty="0"/>
              <a:t> </a:t>
            </a:r>
            <a:r>
              <a:rPr lang="en-GB" dirty="0" err="1"/>
              <a:t>en</a:t>
            </a:r>
            <a:r>
              <a:rPr lang="en-GB" dirty="0"/>
              <a:t> </a:t>
            </a:r>
            <a:r>
              <a:rPr lang="en-GB" dirty="0" err="1"/>
              <a:t>coöperatief</a:t>
            </a:r>
            <a:endParaRPr lang="en-GB" dirty="0"/>
          </a:p>
          <a:p>
            <a:r>
              <a:rPr lang="en-GB" dirty="0" err="1"/>
              <a:t>Elektrisch</a:t>
            </a:r>
            <a:r>
              <a:rPr lang="en-GB" dirty="0"/>
              <a:t> </a:t>
            </a:r>
            <a:r>
              <a:rPr lang="en-GB" dirty="0" err="1"/>
              <a:t>rijden</a:t>
            </a:r>
            <a:r>
              <a:rPr lang="en-GB" dirty="0"/>
              <a:t> </a:t>
            </a:r>
            <a:r>
              <a:rPr lang="en-GB" dirty="0" err="1"/>
              <a:t>gekoppeld</a:t>
            </a:r>
            <a:r>
              <a:rPr lang="en-GB" dirty="0"/>
              <a:t> </a:t>
            </a:r>
            <a:r>
              <a:rPr lang="en-GB" dirty="0" err="1"/>
              <a:t>aan</a:t>
            </a:r>
            <a:r>
              <a:rPr lang="en-GB" dirty="0"/>
              <a:t> </a:t>
            </a:r>
            <a:r>
              <a:rPr lang="en-GB" dirty="0" err="1"/>
              <a:t>lokaal</a:t>
            </a:r>
            <a:r>
              <a:rPr lang="en-GB" dirty="0"/>
              <a:t> </a:t>
            </a:r>
            <a:r>
              <a:rPr lang="en-GB" dirty="0" err="1"/>
              <a:t>geproduceerde</a:t>
            </a:r>
            <a:r>
              <a:rPr lang="en-GB" dirty="0"/>
              <a:t> </a:t>
            </a:r>
            <a:r>
              <a:rPr lang="en-GB" dirty="0" err="1"/>
              <a:t>en</a:t>
            </a:r>
            <a:r>
              <a:rPr lang="en-GB" dirty="0"/>
              <a:t> </a:t>
            </a:r>
            <a:r>
              <a:rPr lang="en-GB" dirty="0" err="1"/>
              <a:t>hernieuwbare</a:t>
            </a:r>
            <a:r>
              <a:rPr lang="en-GB" dirty="0"/>
              <a:t> </a:t>
            </a:r>
            <a:r>
              <a:rPr lang="en-GB" dirty="0" err="1"/>
              <a:t>energie</a:t>
            </a:r>
            <a:r>
              <a:rPr lang="en-GB" dirty="0"/>
              <a:t> (</a:t>
            </a:r>
            <a:r>
              <a:rPr lang="en-GB" dirty="0" err="1"/>
              <a:t>privé</a:t>
            </a:r>
            <a:r>
              <a:rPr lang="en-GB" dirty="0"/>
              <a:t> of </a:t>
            </a:r>
            <a:r>
              <a:rPr lang="en-GB" dirty="0" err="1"/>
              <a:t>coorperatief</a:t>
            </a:r>
            <a:r>
              <a:rPr lang="en-GB" dirty="0"/>
              <a:t>)</a:t>
            </a:r>
          </a:p>
          <a:p>
            <a:r>
              <a:rPr lang="en-GB" dirty="0" err="1"/>
              <a:t>Elektrisch</a:t>
            </a:r>
            <a:r>
              <a:rPr lang="en-GB" dirty="0"/>
              <a:t> </a:t>
            </a:r>
            <a:r>
              <a:rPr lang="en-GB" dirty="0" err="1"/>
              <a:t>rijden</a:t>
            </a:r>
            <a:r>
              <a:rPr lang="en-GB" dirty="0"/>
              <a:t> </a:t>
            </a:r>
            <a:r>
              <a:rPr lang="en-GB" dirty="0" err="1"/>
              <a:t>voor</a:t>
            </a:r>
            <a:r>
              <a:rPr lang="en-GB" dirty="0"/>
              <a:t> </a:t>
            </a:r>
            <a:r>
              <a:rPr lang="en-GB" dirty="0" err="1"/>
              <a:t>iedereen</a:t>
            </a:r>
            <a:r>
              <a:rPr lang="en-GB" dirty="0"/>
              <a:t> </a:t>
            </a:r>
            <a:r>
              <a:rPr lang="en-GB" dirty="0" err="1"/>
              <a:t>toegankelijk</a:t>
            </a:r>
            <a:endParaRPr lang="en-GB" dirty="0"/>
          </a:p>
          <a:p>
            <a:endParaRPr lang="en-GB" dirty="0"/>
          </a:p>
          <a:p>
            <a:endParaRPr lang="en-BE" dirty="0"/>
          </a:p>
        </p:txBody>
      </p:sp>
      <p:sp>
        <p:nvSpPr>
          <p:cNvPr id="5" name="Slide Number Placeholder 4">
            <a:extLst>
              <a:ext uri="{FF2B5EF4-FFF2-40B4-BE49-F238E27FC236}">
                <a16:creationId xmlns:a16="http://schemas.microsoft.com/office/drawing/2014/main" id="{EC9ED1DF-2DE2-40DF-84C8-1DBF8577978A}"/>
              </a:ext>
            </a:extLst>
          </p:cNvPr>
          <p:cNvSpPr>
            <a:spLocks noGrp="1"/>
          </p:cNvSpPr>
          <p:nvPr>
            <p:ph type="sldNum" sz="quarter" idx="12"/>
          </p:nvPr>
        </p:nvSpPr>
        <p:spPr/>
        <p:txBody>
          <a:bodyPr/>
          <a:lstStyle/>
          <a:p>
            <a:fld id="{83883877-5FBF-44B7-8A4F-3E224BE05D55}" type="slidenum">
              <a:rPr lang="en-BE" smtClean="0"/>
              <a:t>13</a:t>
            </a:fld>
            <a:endParaRPr lang="en-BE"/>
          </a:p>
        </p:txBody>
      </p:sp>
    </p:spTree>
    <p:extLst>
      <p:ext uri="{BB962C8B-B14F-4D97-AF65-F5344CB8AC3E}">
        <p14:creationId xmlns:p14="http://schemas.microsoft.com/office/powerpoint/2010/main" val="3958481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47" descr="https://lh3.googleusercontent.com/ivtkAuMFZkVrzvZplyprPFmuu5H5dwZL9VVoCmLkwsJAHlvCpHyoV48luAnGwe_LYWN1YW1HChknlKTIGJKmOLJRMbLE7vHlnNu2Ld581yPflYLyTJ98CBXMD2dEc92ZyzR1Gp424p8"/>
          <p:cNvPicPr preferRelativeResize="0"/>
          <p:nvPr/>
        </p:nvPicPr>
        <p:blipFill rotWithShape="1">
          <a:blip r:embed="rId3">
            <a:alphaModFix/>
          </a:blip>
          <a:srcRect/>
          <a:stretch/>
        </p:blipFill>
        <p:spPr>
          <a:xfrm>
            <a:off x="2330134" y="1095167"/>
            <a:ext cx="7607300" cy="4667667"/>
          </a:xfrm>
          <a:prstGeom prst="rect">
            <a:avLst/>
          </a:prstGeom>
          <a:noFill/>
          <a:ln>
            <a:noFill/>
          </a:ln>
        </p:spPr>
      </p:pic>
    </p:spTree>
    <p:extLst>
      <p:ext uri="{BB962C8B-B14F-4D97-AF65-F5344CB8AC3E}">
        <p14:creationId xmlns:p14="http://schemas.microsoft.com/office/powerpoint/2010/main" val="22730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AEE91-9298-475A-ACD2-A30077AE8050}"/>
              </a:ext>
            </a:extLst>
          </p:cNvPr>
          <p:cNvPicPr>
            <a:picLocks noChangeAspect="1"/>
          </p:cNvPicPr>
          <p:nvPr/>
        </p:nvPicPr>
        <p:blipFill>
          <a:blip r:embed="rId2"/>
          <a:stretch>
            <a:fillRect/>
          </a:stretch>
        </p:blipFill>
        <p:spPr>
          <a:xfrm>
            <a:off x="4752975" y="1539875"/>
            <a:ext cx="7010400" cy="4953000"/>
          </a:xfrm>
          <a:prstGeom prst="rect">
            <a:avLst/>
          </a:prstGeom>
        </p:spPr>
      </p:pic>
      <p:sp>
        <p:nvSpPr>
          <p:cNvPr id="2" name="Title 1">
            <a:extLst>
              <a:ext uri="{FF2B5EF4-FFF2-40B4-BE49-F238E27FC236}">
                <a16:creationId xmlns:a16="http://schemas.microsoft.com/office/drawing/2014/main" id="{C0F9DFF7-4276-4843-9929-5082C0B6A6B0}"/>
              </a:ext>
            </a:extLst>
          </p:cNvPr>
          <p:cNvSpPr>
            <a:spLocks noGrp="1"/>
          </p:cNvSpPr>
          <p:nvPr>
            <p:ph type="title"/>
          </p:nvPr>
        </p:nvSpPr>
        <p:spPr/>
        <p:txBody>
          <a:bodyPr/>
          <a:lstStyle/>
          <a:p>
            <a:r>
              <a:rPr lang="en-GB" dirty="0"/>
              <a:t>Wat is </a:t>
            </a:r>
            <a:r>
              <a:rPr lang="en-GB" dirty="0" err="1"/>
              <a:t>Autodelen</a:t>
            </a:r>
            <a:r>
              <a:rPr lang="en-GB" dirty="0"/>
              <a:t>?</a:t>
            </a:r>
            <a:br>
              <a:rPr lang="en-GB" dirty="0"/>
            </a:br>
            <a:endParaRPr lang="en-BE" dirty="0"/>
          </a:p>
        </p:txBody>
      </p:sp>
      <p:sp>
        <p:nvSpPr>
          <p:cNvPr id="3" name="Slide Number Placeholder 2">
            <a:extLst>
              <a:ext uri="{FF2B5EF4-FFF2-40B4-BE49-F238E27FC236}">
                <a16:creationId xmlns:a16="http://schemas.microsoft.com/office/drawing/2014/main" id="{0EA6DA62-0879-4232-859F-C90BA534858C}"/>
              </a:ext>
            </a:extLst>
          </p:cNvPr>
          <p:cNvSpPr>
            <a:spLocks noGrp="1"/>
          </p:cNvSpPr>
          <p:nvPr>
            <p:ph type="sldNum" sz="quarter" idx="12"/>
          </p:nvPr>
        </p:nvSpPr>
        <p:spPr/>
        <p:txBody>
          <a:bodyPr/>
          <a:lstStyle/>
          <a:p>
            <a:fld id="{83883877-5FBF-44B7-8A4F-3E224BE05D55}" type="slidenum">
              <a:rPr lang="en-BE" smtClean="0"/>
              <a:t>15</a:t>
            </a:fld>
            <a:endParaRPr lang="en-BE"/>
          </a:p>
        </p:txBody>
      </p:sp>
    </p:spTree>
    <p:extLst>
      <p:ext uri="{BB962C8B-B14F-4D97-AF65-F5344CB8AC3E}">
        <p14:creationId xmlns:p14="http://schemas.microsoft.com/office/powerpoint/2010/main" val="3927877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3"/>
          <p:cNvSpPr txBox="1">
            <a:spLocks noGrp="1"/>
          </p:cNvSpPr>
          <p:nvPr>
            <p:ph type="title"/>
          </p:nvPr>
        </p:nvSpPr>
        <p:spPr>
          <a:xfrm>
            <a:off x="1149751" y="1670451"/>
            <a:ext cx="4340800" cy="545200"/>
          </a:xfrm>
          <a:prstGeom prst="rect">
            <a:avLst/>
          </a:prstGeom>
        </p:spPr>
        <p:txBody>
          <a:bodyPr spcFirstLastPara="1" vert="horz" wrap="square" lIns="91433" tIns="45700" rIns="91433" bIns="45700" rtlCol="0" anchor="b" anchorCtr="0">
            <a:noAutofit/>
          </a:bodyPr>
          <a:lstStyle/>
          <a:p>
            <a:r>
              <a:rPr lang="nl"/>
              <a:t>AUTODELEN IS...</a:t>
            </a:r>
            <a:endParaRPr/>
          </a:p>
        </p:txBody>
      </p:sp>
      <p:sp>
        <p:nvSpPr>
          <p:cNvPr id="327" name="Google Shape;327;p43"/>
          <p:cNvSpPr txBox="1">
            <a:spLocks noGrp="1"/>
          </p:cNvSpPr>
          <p:nvPr>
            <p:ph type="body" idx="1"/>
          </p:nvPr>
        </p:nvSpPr>
        <p:spPr>
          <a:xfrm>
            <a:off x="6246600" y="2426367"/>
            <a:ext cx="5283600" cy="2537200"/>
          </a:xfrm>
          <a:prstGeom prst="rect">
            <a:avLst/>
          </a:prstGeom>
        </p:spPr>
        <p:txBody>
          <a:bodyPr spcFirstLastPara="1" vert="horz" wrap="square" lIns="91433" tIns="45700" rIns="91433" bIns="45700" rtlCol="0" anchor="t" anchorCtr="0">
            <a:noAutofit/>
          </a:bodyPr>
          <a:lstStyle/>
          <a:p>
            <a:pPr marL="0" indent="0">
              <a:buNone/>
            </a:pPr>
            <a:r>
              <a:rPr lang="nl"/>
              <a:t>Wanneer mijn buurman klaar is, neem ik de auto om te winkelen. Daarna gebruikt iemand anders hem om familie te bezoeken.</a:t>
            </a:r>
            <a:endParaRPr/>
          </a:p>
        </p:txBody>
      </p:sp>
      <p:sp>
        <p:nvSpPr>
          <p:cNvPr id="328" name="Google Shape;328;p43"/>
          <p:cNvSpPr txBox="1">
            <a:spLocks noGrp="1"/>
          </p:cNvSpPr>
          <p:nvPr>
            <p:ph type="body" idx="3"/>
          </p:nvPr>
        </p:nvSpPr>
        <p:spPr>
          <a:xfrm>
            <a:off x="761033" y="2426367"/>
            <a:ext cx="4635600" cy="2537200"/>
          </a:xfrm>
          <a:prstGeom prst="rect">
            <a:avLst/>
          </a:prstGeom>
        </p:spPr>
        <p:txBody>
          <a:bodyPr spcFirstLastPara="1" vert="horz" wrap="square" lIns="91433" tIns="45700" rIns="91433" bIns="45700" rtlCol="0" anchor="t" anchorCtr="0">
            <a:noAutofit/>
          </a:bodyPr>
          <a:lstStyle/>
          <a:p>
            <a:pPr marL="0" indent="0">
              <a:buNone/>
            </a:pPr>
            <a:r>
              <a:rPr lang="nl"/>
              <a:t>Wanneer ik naar het werk ga, rijdt mijn collega met me mee.</a:t>
            </a:r>
            <a:endParaRPr/>
          </a:p>
          <a:p>
            <a:pPr marL="0" indent="0">
              <a:buNone/>
            </a:pPr>
            <a:endParaRPr/>
          </a:p>
        </p:txBody>
      </p:sp>
      <p:sp>
        <p:nvSpPr>
          <p:cNvPr id="329" name="Google Shape;329;p43"/>
          <p:cNvSpPr/>
          <p:nvPr/>
        </p:nvSpPr>
        <p:spPr>
          <a:xfrm>
            <a:off x="2401833" y="4574967"/>
            <a:ext cx="1495600" cy="1495600"/>
          </a:xfrm>
          <a:prstGeom prst="mathMultiply">
            <a:avLst>
              <a:gd name="adj1" fmla="val 23520"/>
            </a:avLst>
          </a:prstGeom>
          <a:solidFill>
            <a:srgbClr val="00966C"/>
          </a:solidFill>
          <a:ln>
            <a:noFill/>
          </a:ln>
        </p:spPr>
        <p:txBody>
          <a:bodyPr spcFirstLastPara="1" wrap="square" lIns="121900" tIns="121900" rIns="121900" bIns="121900" anchor="ctr" anchorCtr="0">
            <a:noAutofit/>
          </a:bodyPr>
          <a:lstStyle/>
          <a:p>
            <a:endParaRPr sz="2400"/>
          </a:p>
        </p:txBody>
      </p:sp>
      <p:grpSp>
        <p:nvGrpSpPr>
          <p:cNvPr id="330" name="Google Shape;330;p43"/>
          <p:cNvGrpSpPr/>
          <p:nvPr/>
        </p:nvGrpSpPr>
        <p:grpSpPr>
          <a:xfrm>
            <a:off x="7817417" y="4792972"/>
            <a:ext cx="1303364" cy="1059600"/>
            <a:chOff x="5687049" y="3395629"/>
            <a:chExt cx="977523" cy="794700"/>
          </a:xfrm>
        </p:grpSpPr>
        <p:sp>
          <p:nvSpPr>
            <p:cNvPr id="331" name="Google Shape;331;p43"/>
            <p:cNvSpPr/>
            <p:nvPr/>
          </p:nvSpPr>
          <p:spPr>
            <a:xfrm rot="-2929693">
              <a:off x="5856767" y="3644540"/>
              <a:ext cx="228765" cy="554499"/>
            </a:xfrm>
            <a:prstGeom prst="rect">
              <a:avLst/>
            </a:prstGeom>
            <a:solidFill>
              <a:srgbClr val="00966C"/>
            </a:solidFill>
            <a:ln>
              <a:noFill/>
            </a:ln>
          </p:spPr>
          <p:txBody>
            <a:bodyPr spcFirstLastPara="1" wrap="square" lIns="121900" tIns="121900" rIns="121900" bIns="121900" anchor="ctr" anchorCtr="0">
              <a:noAutofit/>
            </a:bodyPr>
            <a:lstStyle/>
            <a:p>
              <a:endParaRPr sz="2400"/>
            </a:p>
          </p:txBody>
        </p:sp>
        <p:sp>
          <p:nvSpPr>
            <p:cNvPr id="332" name="Google Shape;332;p43"/>
            <p:cNvSpPr/>
            <p:nvPr/>
          </p:nvSpPr>
          <p:spPr>
            <a:xfrm rot="2447819" flipH="1">
              <a:off x="6185294" y="3366822"/>
              <a:ext cx="228657" cy="852314"/>
            </a:xfrm>
            <a:prstGeom prst="rect">
              <a:avLst/>
            </a:prstGeom>
            <a:solidFill>
              <a:srgbClr val="00966C"/>
            </a:solidFill>
            <a:ln>
              <a:noFill/>
            </a:ln>
          </p:spPr>
          <p:txBody>
            <a:bodyPr spcFirstLastPara="1" wrap="square" lIns="121900" tIns="121900" rIns="121900" bIns="121900" anchor="ctr" anchorCtr="0">
              <a:noAutofit/>
            </a:bodyPr>
            <a:lstStyle/>
            <a:p>
              <a:endParaRPr sz="240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44"/>
          <p:cNvPicPr preferRelativeResize="0"/>
          <p:nvPr/>
        </p:nvPicPr>
        <p:blipFill rotWithShape="1">
          <a:blip r:embed="rId3">
            <a:alphaModFix/>
          </a:blip>
          <a:srcRect/>
          <a:stretch/>
        </p:blipFill>
        <p:spPr>
          <a:xfrm>
            <a:off x="1855304" y="989070"/>
            <a:ext cx="8356467" cy="5327333"/>
          </a:xfrm>
          <a:prstGeom prst="rect">
            <a:avLst/>
          </a:prstGeom>
          <a:noFill/>
          <a:ln>
            <a:noFill/>
          </a:ln>
        </p:spPr>
      </p:pic>
      <p:sp>
        <p:nvSpPr>
          <p:cNvPr id="338" name="Google Shape;338;p44"/>
          <p:cNvSpPr txBox="1">
            <a:spLocks noGrp="1"/>
          </p:cNvSpPr>
          <p:nvPr>
            <p:ph type="title" idx="4294967295"/>
          </p:nvPr>
        </p:nvSpPr>
        <p:spPr>
          <a:xfrm>
            <a:off x="1085933" y="1044199"/>
            <a:ext cx="4543200" cy="424800"/>
          </a:xfrm>
          <a:prstGeom prst="rect">
            <a:avLst/>
          </a:prstGeom>
        </p:spPr>
        <p:txBody>
          <a:bodyPr spcFirstLastPara="1" vert="horz" wrap="square" lIns="91433" tIns="45700" rIns="91433" bIns="45700" rtlCol="0" anchor="ctr" anchorCtr="0">
            <a:normAutofit fontScale="90000"/>
          </a:bodyPr>
          <a:lstStyle/>
          <a:p>
            <a:pPr algn="r">
              <a:spcBef>
                <a:spcPts val="0"/>
              </a:spcBef>
            </a:pPr>
            <a:r>
              <a:rPr lang="nl" dirty="0"/>
              <a:t>AUTODELEN</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E27080-B3F4-4CEB-ACD4-0142589901D9}"/>
              </a:ext>
            </a:extLst>
          </p:cNvPr>
          <p:cNvPicPr>
            <a:picLocks noChangeAspect="1"/>
          </p:cNvPicPr>
          <p:nvPr/>
        </p:nvPicPr>
        <p:blipFill rotWithShape="1">
          <a:blip r:embed="rId2"/>
          <a:srcRect t="15014"/>
          <a:stretch/>
        </p:blipFill>
        <p:spPr>
          <a:xfrm>
            <a:off x="0" y="1974361"/>
            <a:ext cx="12192000" cy="3201900"/>
          </a:xfrm>
          <a:prstGeom prst="rect">
            <a:avLst/>
          </a:prstGeom>
        </p:spPr>
      </p:pic>
      <p:sp>
        <p:nvSpPr>
          <p:cNvPr id="8" name="Rectangle 7">
            <a:extLst>
              <a:ext uri="{FF2B5EF4-FFF2-40B4-BE49-F238E27FC236}">
                <a16:creationId xmlns:a16="http://schemas.microsoft.com/office/drawing/2014/main" id="{A3045542-D605-4153-A889-D3EC0014275D}"/>
              </a:ext>
            </a:extLst>
          </p:cNvPr>
          <p:cNvSpPr/>
          <p:nvPr/>
        </p:nvSpPr>
        <p:spPr>
          <a:xfrm>
            <a:off x="745724" y="710214"/>
            <a:ext cx="6081204" cy="648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Box 6">
            <a:extLst>
              <a:ext uri="{FF2B5EF4-FFF2-40B4-BE49-F238E27FC236}">
                <a16:creationId xmlns:a16="http://schemas.microsoft.com/office/drawing/2014/main" id="{1F85939E-B470-4C8E-9FB4-AABFF17EE29D}"/>
              </a:ext>
            </a:extLst>
          </p:cNvPr>
          <p:cNvSpPr txBox="1"/>
          <p:nvPr/>
        </p:nvSpPr>
        <p:spPr>
          <a:xfrm>
            <a:off x="1100831" y="1358283"/>
            <a:ext cx="4845044" cy="769441"/>
          </a:xfrm>
          <a:prstGeom prst="rect">
            <a:avLst/>
          </a:prstGeom>
          <a:solidFill>
            <a:schemeClr val="bg1"/>
          </a:solidFill>
        </p:spPr>
        <p:txBody>
          <a:bodyPr wrap="none" rtlCol="0">
            <a:spAutoFit/>
          </a:bodyPr>
          <a:lstStyle/>
          <a:p>
            <a:r>
              <a:rPr lang="en-GB" sz="4400" b="1" dirty="0" err="1">
                <a:solidFill>
                  <a:srgbClr val="008080"/>
                </a:solidFill>
                <a:cs typeface="Arial" panose="020B0604020202020204" pitchFamily="34" charset="0"/>
              </a:rPr>
              <a:t>Autodelen</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dat</a:t>
            </a:r>
            <a:r>
              <a:rPr lang="en-GB" sz="4400" b="1" dirty="0">
                <a:solidFill>
                  <a:srgbClr val="008080"/>
                </a:solidFill>
                <a:cs typeface="Arial" panose="020B0604020202020204" pitchFamily="34" charset="0"/>
              </a:rPr>
              <a:t> is …</a:t>
            </a:r>
            <a:endParaRPr lang="en-BE" sz="4400" b="1"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72E883EA-830A-4143-B52B-28735C2BD619}"/>
              </a:ext>
            </a:extLst>
          </p:cNvPr>
          <p:cNvSpPr>
            <a:spLocks noGrp="1"/>
          </p:cNvSpPr>
          <p:nvPr>
            <p:ph type="sldNum" sz="quarter" idx="12"/>
          </p:nvPr>
        </p:nvSpPr>
        <p:spPr/>
        <p:txBody>
          <a:bodyPr/>
          <a:lstStyle/>
          <a:p>
            <a:fld id="{83883877-5FBF-44B7-8A4F-3E224BE05D55}" type="slidenum">
              <a:rPr lang="en-BE" smtClean="0"/>
              <a:t>18</a:t>
            </a:fld>
            <a:endParaRPr lang="en-BE"/>
          </a:p>
        </p:txBody>
      </p:sp>
    </p:spTree>
    <p:extLst>
      <p:ext uri="{BB962C8B-B14F-4D97-AF65-F5344CB8AC3E}">
        <p14:creationId xmlns:p14="http://schemas.microsoft.com/office/powerpoint/2010/main" val="3068248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4B3384-99D4-4D7F-ADCB-7E2942761140}"/>
              </a:ext>
            </a:extLst>
          </p:cNvPr>
          <p:cNvPicPr>
            <a:picLocks noChangeAspect="1"/>
          </p:cNvPicPr>
          <p:nvPr/>
        </p:nvPicPr>
        <p:blipFill>
          <a:blip r:embed="rId2"/>
          <a:stretch>
            <a:fillRect/>
          </a:stretch>
        </p:blipFill>
        <p:spPr>
          <a:xfrm>
            <a:off x="0" y="2141315"/>
            <a:ext cx="12192000" cy="2718322"/>
          </a:xfrm>
          <a:prstGeom prst="rect">
            <a:avLst/>
          </a:prstGeom>
        </p:spPr>
      </p:pic>
      <p:sp>
        <p:nvSpPr>
          <p:cNvPr id="8" name="Rectangle 7">
            <a:extLst>
              <a:ext uri="{FF2B5EF4-FFF2-40B4-BE49-F238E27FC236}">
                <a16:creationId xmlns:a16="http://schemas.microsoft.com/office/drawing/2014/main" id="{EEF55492-B129-46C9-96BE-BBFB99488888}"/>
              </a:ext>
            </a:extLst>
          </p:cNvPr>
          <p:cNvSpPr/>
          <p:nvPr/>
        </p:nvSpPr>
        <p:spPr>
          <a:xfrm>
            <a:off x="7643674" y="629103"/>
            <a:ext cx="2095130"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3A9934AA-788E-4EAE-BD5F-55E954F6385D}"/>
              </a:ext>
            </a:extLst>
          </p:cNvPr>
          <p:cNvSpPr/>
          <p:nvPr/>
        </p:nvSpPr>
        <p:spPr>
          <a:xfrm>
            <a:off x="1307608" y="4641642"/>
            <a:ext cx="4043038" cy="232078"/>
          </a:xfrm>
          <a:prstGeom prst="rect">
            <a:avLst/>
          </a:prstGeom>
          <a:solidFill>
            <a:srgbClr val="E3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TextBox 9">
            <a:extLst>
              <a:ext uri="{FF2B5EF4-FFF2-40B4-BE49-F238E27FC236}">
                <a16:creationId xmlns:a16="http://schemas.microsoft.com/office/drawing/2014/main" id="{8EA62F0E-E16B-457A-BED6-4AE33BF36DD3}"/>
              </a:ext>
            </a:extLst>
          </p:cNvPr>
          <p:cNvSpPr txBox="1"/>
          <p:nvPr/>
        </p:nvSpPr>
        <p:spPr>
          <a:xfrm>
            <a:off x="1100831" y="1198486"/>
            <a:ext cx="4845044" cy="769441"/>
          </a:xfrm>
          <a:prstGeom prst="rect">
            <a:avLst/>
          </a:prstGeom>
          <a:noFill/>
        </p:spPr>
        <p:txBody>
          <a:bodyPr wrap="none" rtlCol="0">
            <a:spAutoFit/>
          </a:bodyPr>
          <a:lstStyle/>
          <a:p>
            <a:r>
              <a:rPr lang="en-GB" sz="4400" b="1" dirty="0" err="1">
                <a:solidFill>
                  <a:srgbClr val="008080"/>
                </a:solidFill>
                <a:cs typeface="Arial" panose="020B0604020202020204" pitchFamily="34" charset="0"/>
              </a:rPr>
              <a:t>Autodelen</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dat</a:t>
            </a:r>
            <a:r>
              <a:rPr lang="en-GB" sz="4400" b="1" dirty="0">
                <a:solidFill>
                  <a:srgbClr val="008080"/>
                </a:solidFill>
                <a:cs typeface="Arial" panose="020B0604020202020204" pitchFamily="34" charset="0"/>
              </a:rPr>
              <a:t> is …</a:t>
            </a:r>
            <a:endParaRPr lang="en-BE" sz="4400" b="1"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F84566EF-7884-4968-8C95-089EE7F8FA9E}"/>
              </a:ext>
            </a:extLst>
          </p:cNvPr>
          <p:cNvSpPr>
            <a:spLocks noGrp="1"/>
          </p:cNvSpPr>
          <p:nvPr>
            <p:ph type="sldNum" sz="quarter" idx="12"/>
          </p:nvPr>
        </p:nvSpPr>
        <p:spPr/>
        <p:txBody>
          <a:bodyPr/>
          <a:lstStyle/>
          <a:p>
            <a:fld id="{83883877-5FBF-44B7-8A4F-3E224BE05D55}" type="slidenum">
              <a:rPr lang="en-BE" smtClean="0"/>
              <a:t>19</a:t>
            </a:fld>
            <a:endParaRPr lang="en-BE"/>
          </a:p>
        </p:txBody>
      </p:sp>
    </p:spTree>
    <p:extLst>
      <p:ext uri="{BB962C8B-B14F-4D97-AF65-F5344CB8AC3E}">
        <p14:creationId xmlns:p14="http://schemas.microsoft.com/office/powerpoint/2010/main" val="1101082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F55492-B129-46C9-96BE-BBFB99488888}"/>
              </a:ext>
            </a:extLst>
          </p:cNvPr>
          <p:cNvSpPr/>
          <p:nvPr/>
        </p:nvSpPr>
        <p:spPr>
          <a:xfrm>
            <a:off x="7643674" y="629103"/>
            <a:ext cx="2095130"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 name="Picture 8">
            <a:extLst>
              <a:ext uri="{FF2B5EF4-FFF2-40B4-BE49-F238E27FC236}">
                <a16:creationId xmlns:a16="http://schemas.microsoft.com/office/drawing/2014/main" id="{4817BB50-7883-4611-A454-C083399E4D54}"/>
              </a:ext>
            </a:extLst>
          </p:cNvPr>
          <p:cNvPicPr>
            <a:picLocks noChangeAspect="1"/>
          </p:cNvPicPr>
          <p:nvPr/>
        </p:nvPicPr>
        <p:blipFill>
          <a:blip r:embed="rId3"/>
          <a:stretch>
            <a:fillRect/>
          </a:stretch>
        </p:blipFill>
        <p:spPr>
          <a:xfrm>
            <a:off x="0" y="913794"/>
            <a:ext cx="12192000" cy="5944442"/>
          </a:xfrm>
          <a:prstGeom prst="rect">
            <a:avLst/>
          </a:prstGeom>
        </p:spPr>
      </p:pic>
      <p:sp>
        <p:nvSpPr>
          <p:cNvPr id="10" name="Rectangle 9">
            <a:extLst>
              <a:ext uri="{FF2B5EF4-FFF2-40B4-BE49-F238E27FC236}">
                <a16:creationId xmlns:a16="http://schemas.microsoft.com/office/drawing/2014/main" id="{B5B6C4B8-CD04-4907-86C0-D72DDF071163}"/>
              </a:ext>
            </a:extLst>
          </p:cNvPr>
          <p:cNvSpPr/>
          <p:nvPr/>
        </p:nvSpPr>
        <p:spPr>
          <a:xfrm>
            <a:off x="6548022" y="328403"/>
            <a:ext cx="4043038"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Rectangle 10">
            <a:extLst>
              <a:ext uri="{FF2B5EF4-FFF2-40B4-BE49-F238E27FC236}">
                <a16:creationId xmlns:a16="http://schemas.microsoft.com/office/drawing/2014/main" id="{7BEBC5E5-CA1C-435E-8CC8-56F6650A18B0}"/>
              </a:ext>
            </a:extLst>
          </p:cNvPr>
          <p:cNvSpPr/>
          <p:nvPr/>
        </p:nvSpPr>
        <p:spPr>
          <a:xfrm>
            <a:off x="6572066" y="896645"/>
            <a:ext cx="4043038" cy="232078"/>
          </a:xfrm>
          <a:prstGeom prst="rect">
            <a:avLst/>
          </a:prstGeom>
          <a:solidFill>
            <a:srgbClr val="E3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Box 11">
            <a:extLst>
              <a:ext uri="{FF2B5EF4-FFF2-40B4-BE49-F238E27FC236}">
                <a16:creationId xmlns:a16="http://schemas.microsoft.com/office/drawing/2014/main" id="{52B944B7-D4F8-4A71-80C1-705D15AC947D}"/>
              </a:ext>
            </a:extLst>
          </p:cNvPr>
          <p:cNvSpPr txBox="1"/>
          <p:nvPr/>
        </p:nvSpPr>
        <p:spPr>
          <a:xfrm>
            <a:off x="1100831" y="258465"/>
            <a:ext cx="4845044" cy="769441"/>
          </a:xfrm>
          <a:prstGeom prst="rect">
            <a:avLst/>
          </a:prstGeom>
          <a:noFill/>
        </p:spPr>
        <p:txBody>
          <a:bodyPr wrap="none" rtlCol="0">
            <a:spAutoFit/>
          </a:bodyPr>
          <a:lstStyle/>
          <a:p>
            <a:r>
              <a:rPr lang="en-GB" sz="4400" b="1" dirty="0" err="1">
                <a:solidFill>
                  <a:srgbClr val="008080"/>
                </a:solidFill>
                <a:cs typeface="Arial" panose="020B0604020202020204" pitchFamily="34" charset="0"/>
              </a:rPr>
              <a:t>Autodelen</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dat</a:t>
            </a:r>
            <a:r>
              <a:rPr lang="en-GB" sz="4400" b="1" dirty="0">
                <a:solidFill>
                  <a:srgbClr val="008080"/>
                </a:solidFill>
                <a:cs typeface="Arial" panose="020B0604020202020204" pitchFamily="34" charset="0"/>
              </a:rPr>
              <a:t> is …</a:t>
            </a:r>
            <a:endParaRPr lang="en-BE" sz="4400" b="1"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8445CE1E-8967-412B-9C78-2F707E0D8473}"/>
              </a:ext>
            </a:extLst>
          </p:cNvPr>
          <p:cNvSpPr>
            <a:spLocks noGrp="1"/>
          </p:cNvSpPr>
          <p:nvPr>
            <p:ph type="sldNum" sz="quarter" idx="12"/>
          </p:nvPr>
        </p:nvSpPr>
        <p:spPr/>
        <p:txBody>
          <a:bodyPr/>
          <a:lstStyle/>
          <a:p>
            <a:fld id="{83883877-5FBF-44B7-8A4F-3E224BE05D55}" type="slidenum">
              <a:rPr lang="en-BE" smtClean="0"/>
              <a:t>20</a:t>
            </a:fld>
            <a:endParaRPr lang="en-BE"/>
          </a:p>
        </p:txBody>
      </p:sp>
    </p:spTree>
    <p:extLst>
      <p:ext uri="{BB962C8B-B14F-4D97-AF65-F5344CB8AC3E}">
        <p14:creationId xmlns:p14="http://schemas.microsoft.com/office/powerpoint/2010/main" val="1424567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65B8EE-73A2-4FD9-928A-7736BC84C65E}"/>
              </a:ext>
            </a:extLst>
          </p:cNvPr>
          <p:cNvPicPr>
            <a:picLocks noChangeAspect="1"/>
          </p:cNvPicPr>
          <p:nvPr/>
        </p:nvPicPr>
        <p:blipFill>
          <a:blip r:embed="rId3"/>
          <a:stretch>
            <a:fillRect/>
          </a:stretch>
        </p:blipFill>
        <p:spPr>
          <a:xfrm>
            <a:off x="0" y="1699793"/>
            <a:ext cx="12192000" cy="3517085"/>
          </a:xfrm>
          <a:prstGeom prst="rect">
            <a:avLst/>
          </a:prstGeom>
        </p:spPr>
      </p:pic>
      <p:sp>
        <p:nvSpPr>
          <p:cNvPr id="8" name="Rectangle 7">
            <a:extLst>
              <a:ext uri="{FF2B5EF4-FFF2-40B4-BE49-F238E27FC236}">
                <a16:creationId xmlns:a16="http://schemas.microsoft.com/office/drawing/2014/main" id="{EEF55492-B129-46C9-96BE-BBFB99488888}"/>
              </a:ext>
            </a:extLst>
          </p:cNvPr>
          <p:cNvSpPr/>
          <p:nvPr/>
        </p:nvSpPr>
        <p:spPr>
          <a:xfrm>
            <a:off x="7643674" y="629103"/>
            <a:ext cx="2095130" cy="56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1" name="TextBox 10">
            <a:extLst>
              <a:ext uri="{FF2B5EF4-FFF2-40B4-BE49-F238E27FC236}">
                <a16:creationId xmlns:a16="http://schemas.microsoft.com/office/drawing/2014/main" id="{97A69AAC-374C-4445-8BF6-1AB52EAC132F}"/>
              </a:ext>
            </a:extLst>
          </p:cNvPr>
          <p:cNvSpPr txBox="1"/>
          <p:nvPr/>
        </p:nvSpPr>
        <p:spPr>
          <a:xfrm>
            <a:off x="1100831" y="1061629"/>
            <a:ext cx="4845044" cy="769441"/>
          </a:xfrm>
          <a:prstGeom prst="rect">
            <a:avLst/>
          </a:prstGeom>
          <a:noFill/>
        </p:spPr>
        <p:txBody>
          <a:bodyPr wrap="none" rtlCol="0">
            <a:spAutoFit/>
          </a:bodyPr>
          <a:lstStyle/>
          <a:p>
            <a:r>
              <a:rPr lang="en-GB" sz="4400" b="1" dirty="0" err="1">
                <a:solidFill>
                  <a:srgbClr val="008080"/>
                </a:solidFill>
                <a:cs typeface="Arial" panose="020B0604020202020204" pitchFamily="34" charset="0"/>
              </a:rPr>
              <a:t>Autodelen</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dat</a:t>
            </a:r>
            <a:r>
              <a:rPr lang="en-GB" sz="4400" b="1" dirty="0">
                <a:solidFill>
                  <a:srgbClr val="008080"/>
                </a:solidFill>
                <a:cs typeface="Arial" panose="020B0604020202020204" pitchFamily="34" charset="0"/>
              </a:rPr>
              <a:t> is …</a:t>
            </a:r>
            <a:endParaRPr lang="en-BE" sz="4400" b="1"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5A3E0A29-43AE-4BBC-89E0-BB87AA2A4D10}"/>
              </a:ext>
            </a:extLst>
          </p:cNvPr>
          <p:cNvSpPr>
            <a:spLocks noGrp="1"/>
          </p:cNvSpPr>
          <p:nvPr>
            <p:ph type="sldNum" sz="quarter" idx="12"/>
          </p:nvPr>
        </p:nvSpPr>
        <p:spPr/>
        <p:txBody>
          <a:bodyPr/>
          <a:lstStyle/>
          <a:p>
            <a:fld id="{83883877-5FBF-44B7-8A4F-3E224BE05D55}" type="slidenum">
              <a:rPr lang="en-BE" smtClean="0"/>
              <a:t>21</a:t>
            </a:fld>
            <a:endParaRPr lang="en-BE"/>
          </a:p>
        </p:txBody>
      </p:sp>
    </p:spTree>
    <p:extLst>
      <p:ext uri="{BB962C8B-B14F-4D97-AF65-F5344CB8AC3E}">
        <p14:creationId xmlns:p14="http://schemas.microsoft.com/office/powerpoint/2010/main" val="1849260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1A1D89F-B151-4D60-B410-949D6420B088}"/>
              </a:ext>
            </a:extLst>
          </p:cNvPr>
          <p:cNvPicPr>
            <a:picLocks noChangeAspect="1"/>
          </p:cNvPicPr>
          <p:nvPr/>
        </p:nvPicPr>
        <p:blipFill>
          <a:blip r:embed="rId2"/>
          <a:stretch>
            <a:fillRect/>
          </a:stretch>
        </p:blipFill>
        <p:spPr>
          <a:xfrm>
            <a:off x="5517935" y="1784151"/>
            <a:ext cx="6674065" cy="5073850"/>
          </a:xfrm>
          <a:prstGeom prst="rect">
            <a:avLst/>
          </a:prstGeom>
        </p:spPr>
      </p:pic>
      <p:sp>
        <p:nvSpPr>
          <p:cNvPr id="4" name="Title 1">
            <a:extLst>
              <a:ext uri="{FF2B5EF4-FFF2-40B4-BE49-F238E27FC236}">
                <a16:creationId xmlns:a16="http://schemas.microsoft.com/office/drawing/2014/main" id="{B864EE3A-82D0-45B9-B573-32D76FE31076}"/>
              </a:ext>
            </a:extLst>
          </p:cNvPr>
          <p:cNvSpPr txBox="1">
            <a:spLocks/>
          </p:cNvSpPr>
          <p:nvPr/>
        </p:nvSpPr>
        <p:spPr>
          <a:xfrm>
            <a:off x="838200" y="3047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Meer info</a:t>
            </a:r>
            <a:endParaRPr lang="en-BE" dirty="0"/>
          </a:p>
        </p:txBody>
      </p:sp>
      <p:sp>
        <p:nvSpPr>
          <p:cNvPr id="2" name="Slide Number Placeholder 1">
            <a:extLst>
              <a:ext uri="{FF2B5EF4-FFF2-40B4-BE49-F238E27FC236}">
                <a16:creationId xmlns:a16="http://schemas.microsoft.com/office/drawing/2014/main" id="{0F2F273A-5E9A-42AA-B3DA-E00F34555941}"/>
              </a:ext>
            </a:extLst>
          </p:cNvPr>
          <p:cNvSpPr>
            <a:spLocks noGrp="1"/>
          </p:cNvSpPr>
          <p:nvPr>
            <p:ph type="sldNum" sz="quarter" idx="12"/>
          </p:nvPr>
        </p:nvSpPr>
        <p:spPr/>
        <p:txBody>
          <a:bodyPr/>
          <a:lstStyle/>
          <a:p>
            <a:fld id="{83883877-5FBF-44B7-8A4F-3E224BE05D55}" type="slidenum">
              <a:rPr lang="en-BE" smtClean="0"/>
              <a:t>22</a:t>
            </a:fld>
            <a:endParaRPr lang="en-BE"/>
          </a:p>
        </p:txBody>
      </p:sp>
      <p:sp>
        <p:nvSpPr>
          <p:cNvPr id="7" name="Content Placeholder 2">
            <a:extLst>
              <a:ext uri="{FF2B5EF4-FFF2-40B4-BE49-F238E27FC236}">
                <a16:creationId xmlns:a16="http://schemas.microsoft.com/office/drawing/2014/main" id="{6AF16D1A-8712-4958-932D-1B01498F89B2}"/>
              </a:ext>
            </a:extLst>
          </p:cNvPr>
          <p:cNvSpPr txBox="1">
            <a:spLocks/>
          </p:cNvSpPr>
          <p:nvPr/>
        </p:nvSpPr>
        <p:spPr>
          <a:xfrm>
            <a:off x="838200" y="1784151"/>
            <a:ext cx="4790243" cy="10862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hlinkClick r:id="rId3"/>
              </a:rPr>
              <a:t>www.autodelen.net</a:t>
            </a:r>
            <a:endParaRPr lang="en-GB" dirty="0"/>
          </a:p>
          <a:p>
            <a:r>
              <a:rPr lang="en-GB" dirty="0"/>
              <a:t>Doe de test</a:t>
            </a:r>
          </a:p>
          <a:p>
            <a:pPr marL="0" indent="0">
              <a:buNone/>
            </a:pPr>
            <a:r>
              <a:rPr lang="en-GB" dirty="0">
                <a:hlinkClick r:id="rId4"/>
              </a:rPr>
              <a:t>www.savewithcarsharing.be</a:t>
            </a:r>
            <a:endParaRPr lang="en-GB" dirty="0"/>
          </a:p>
          <a:p>
            <a:pPr marL="0" indent="0">
              <a:buNone/>
            </a:pPr>
            <a:endParaRPr lang="en-GB" dirty="0"/>
          </a:p>
          <a:p>
            <a:pPr marL="0" indent="0">
              <a:buNone/>
            </a:pPr>
            <a:endParaRPr lang="en-GB" dirty="0"/>
          </a:p>
          <a:p>
            <a:endParaRPr lang="en-BE" dirty="0"/>
          </a:p>
        </p:txBody>
      </p:sp>
    </p:spTree>
    <p:extLst>
      <p:ext uri="{BB962C8B-B14F-4D97-AF65-F5344CB8AC3E}">
        <p14:creationId xmlns:p14="http://schemas.microsoft.com/office/powerpoint/2010/main" val="1115071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6"/>
          <p:cNvSpPr txBox="1">
            <a:spLocks noGrp="1"/>
          </p:cNvSpPr>
          <p:nvPr>
            <p:ph type="title"/>
          </p:nvPr>
        </p:nvSpPr>
        <p:spPr>
          <a:xfrm>
            <a:off x="712168" y="1670467"/>
            <a:ext cx="4778400" cy="545200"/>
          </a:xfrm>
          <a:prstGeom prst="rect">
            <a:avLst/>
          </a:prstGeom>
        </p:spPr>
        <p:txBody>
          <a:bodyPr spcFirstLastPara="1" vert="horz" wrap="square" lIns="91433" tIns="45700" rIns="91433" bIns="45700" rtlCol="0" anchor="b" anchorCtr="0">
            <a:noAutofit/>
          </a:bodyPr>
          <a:lstStyle/>
          <a:p>
            <a:pPr algn="l"/>
            <a:r>
              <a:rPr lang="nl"/>
              <a:t>Ik zoek een (tweede) auto om te delen</a:t>
            </a:r>
            <a:endParaRPr/>
          </a:p>
        </p:txBody>
      </p:sp>
      <p:sp>
        <p:nvSpPr>
          <p:cNvPr id="443" name="Google Shape;443;p56"/>
          <p:cNvSpPr txBox="1">
            <a:spLocks noGrp="1"/>
          </p:cNvSpPr>
          <p:nvPr>
            <p:ph type="title" idx="2"/>
          </p:nvPr>
        </p:nvSpPr>
        <p:spPr>
          <a:xfrm>
            <a:off x="6192535" y="1670467"/>
            <a:ext cx="5023600" cy="545200"/>
          </a:xfrm>
          <a:prstGeom prst="rect">
            <a:avLst/>
          </a:prstGeom>
        </p:spPr>
        <p:txBody>
          <a:bodyPr spcFirstLastPara="1" vert="horz" wrap="square" lIns="91433" tIns="45700" rIns="91433" bIns="45700" rtlCol="0" anchor="b" anchorCtr="0">
            <a:noAutofit/>
          </a:bodyPr>
          <a:lstStyle/>
          <a:p>
            <a:r>
              <a:rPr lang="nl"/>
              <a:t>Ik heb een (tweede) auto en wil die delen</a:t>
            </a:r>
            <a:endParaRPr/>
          </a:p>
        </p:txBody>
      </p:sp>
      <p:sp>
        <p:nvSpPr>
          <p:cNvPr id="444" name="Google Shape;444;p56"/>
          <p:cNvSpPr txBox="1">
            <a:spLocks noGrp="1"/>
          </p:cNvSpPr>
          <p:nvPr>
            <p:ph type="body" idx="3"/>
          </p:nvPr>
        </p:nvSpPr>
        <p:spPr>
          <a:xfrm>
            <a:off x="712167" y="2426367"/>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Heb je af en toe een (tweede) wagen nodig? </a:t>
            </a:r>
            <a:endParaRPr sz="2267"/>
          </a:p>
          <a:p>
            <a:pPr marL="0" indent="0" algn="l">
              <a:lnSpc>
                <a:spcPct val="100000"/>
              </a:lnSpc>
              <a:spcBef>
                <a:spcPts val="1333"/>
              </a:spcBef>
              <a:buNone/>
            </a:pPr>
            <a:r>
              <a:rPr lang="nl" sz="2267"/>
              <a:t>Vind je een (tweede) wagen best duur? </a:t>
            </a:r>
            <a:endParaRPr sz="2267"/>
          </a:p>
          <a:p>
            <a:pPr marL="0" indent="0" algn="l">
              <a:lnSpc>
                <a:spcPct val="100000"/>
              </a:lnSpc>
              <a:spcBef>
                <a:spcPts val="1333"/>
              </a:spcBef>
              <a:buNone/>
            </a:pPr>
            <a:r>
              <a:rPr lang="nl" sz="2267"/>
              <a:t>Kan je je autogebruik op voorhand plannen? </a:t>
            </a:r>
            <a:endParaRPr sz="2267"/>
          </a:p>
          <a:p>
            <a:pPr marL="0" indent="0" algn="l">
              <a:lnSpc>
                <a:spcPct val="100000"/>
              </a:lnSpc>
              <a:spcBef>
                <a:spcPts val="1333"/>
              </a:spcBef>
              <a:buNone/>
            </a:pPr>
            <a:r>
              <a:rPr lang="nl" sz="2267"/>
              <a:t>Blijf je onder de 10.000 à 13.000 km per jaar met een (tweede) wagen?</a:t>
            </a:r>
            <a:endParaRPr sz="2267"/>
          </a:p>
        </p:txBody>
      </p:sp>
      <p:sp>
        <p:nvSpPr>
          <p:cNvPr id="445" name="Google Shape;445;p56"/>
          <p:cNvSpPr txBox="1"/>
          <p:nvPr/>
        </p:nvSpPr>
        <p:spPr>
          <a:xfrm>
            <a:off x="1243300" y="434167"/>
            <a:ext cx="4778400" cy="414400"/>
          </a:xfrm>
          <a:prstGeom prst="rect">
            <a:avLst/>
          </a:prstGeom>
          <a:noFill/>
          <a:ln>
            <a:noFill/>
          </a:ln>
        </p:spPr>
        <p:txBody>
          <a:bodyPr spcFirstLastPara="1" wrap="square" lIns="121900" tIns="121900" rIns="121900" bIns="121900" anchor="ctr" anchorCtr="0">
            <a:noAutofit/>
          </a:bodyPr>
          <a:lstStyle/>
          <a:p>
            <a:r>
              <a:rPr lang="nl" sz="2667">
                <a:solidFill>
                  <a:srgbClr val="0097A9"/>
                </a:solidFill>
                <a:latin typeface="Source Sans Pro"/>
                <a:ea typeface="Source Sans Pro"/>
                <a:cs typeface="Source Sans Pro"/>
                <a:sym typeface="Source Sans Pro"/>
              </a:rPr>
              <a:t>IS AUTODELEN IETS VOOR JOU?</a:t>
            </a:r>
            <a:endParaRPr sz="2667">
              <a:solidFill>
                <a:srgbClr val="0097A9"/>
              </a:solidFill>
              <a:latin typeface="Source Sans Pro"/>
              <a:ea typeface="Source Sans Pro"/>
              <a:cs typeface="Source Sans Pro"/>
              <a:sym typeface="Source Sans Pro"/>
            </a:endParaRPr>
          </a:p>
        </p:txBody>
      </p:sp>
      <p:cxnSp>
        <p:nvCxnSpPr>
          <p:cNvPr id="446" name="Google Shape;446;p56"/>
          <p:cNvCxnSpPr>
            <a:stCxn id="445" idx="3"/>
          </p:cNvCxnSpPr>
          <p:nvPr/>
        </p:nvCxnSpPr>
        <p:spPr>
          <a:xfrm>
            <a:off x="6021700" y="641367"/>
            <a:ext cx="5704000" cy="0"/>
          </a:xfrm>
          <a:prstGeom prst="straightConnector1">
            <a:avLst/>
          </a:prstGeom>
          <a:noFill/>
          <a:ln w="9525" cap="flat" cmpd="sng">
            <a:solidFill>
              <a:srgbClr val="0097A9"/>
            </a:solidFill>
            <a:prstDash val="solid"/>
            <a:round/>
            <a:headEnd type="none" w="med" len="med"/>
            <a:tailEnd type="none" w="med" len="med"/>
          </a:ln>
        </p:spPr>
      </p:cxnSp>
      <p:sp>
        <p:nvSpPr>
          <p:cNvPr id="447" name="Google Shape;447;p56"/>
          <p:cNvSpPr txBox="1">
            <a:spLocks noGrp="1"/>
          </p:cNvSpPr>
          <p:nvPr>
            <p:ph type="body" idx="3"/>
          </p:nvPr>
        </p:nvSpPr>
        <p:spPr>
          <a:xfrm>
            <a:off x="6158933" y="2426367"/>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Staat je (tweede) wagen vaak stil? </a:t>
            </a:r>
            <a:endParaRPr sz="2267"/>
          </a:p>
          <a:p>
            <a:pPr marL="0" indent="0" algn="l">
              <a:lnSpc>
                <a:spcPct val="100000"/>
              </a:lnSpc>
              <a:spcBef>
                <a:spcPts val="1333"/>
              </a:spcBef>
              <a:buNone/>
            </a:pPr>
            <a:r>
              <a:rPr lang="nl" sz="2267"/>
              <a:t>Vind je een wagen bezitten best duur? </a:t>
            </a:r>
            <a:endParaRPr sz="2267"/>
          </a:p>
          <a:p>
            <a:pPr marL="0" indent="0" algn="l">
              <a:lnSpc>
                <a:spcPct val="100000"/>
              </a:lnSpc>
              <a:spcBef>
                <a:spcPts val="1333"/>
              </a:spcBef>
              <a:buNone/>
            </a:pPr>
            <a:r>
              <a:rPr lang="nl" sz="2267"/>
              <a:t>Kan je je autogebruik op voorhand plannen? </a:t>
            </a:r>
            <a:endParaRPr sz="2267"/>
          </a:p>
          <a:p>
            <a:pPr marL="0" indent="0" algn="l">
              <a:lnSpc>
                <a:spcPct val="100000"/>
              </a:lnSpc>
              <a:spcBef>
                <a:spcPts val="1333"/>
              </a:spcBef>
              <a:buNone/>
            </a:pPr>
            <a:r>
              <a:rPr lang="nl" sz="2267"/>
              <a:t>Vind je het oké als iemand anders je wagen gebruikt? </a:t>
            </a:r>
            <a:endParaRPr sz="2267"/>
          </a:p>
        </p:txBody>
      </p:sp>
      <p:pic>
        <p:nvPicPr>
          <p:cNvPr id="448" name="Google Shape;448;p56"/>
          <p:cNvPicPr preferRelativeResize="0"/>
          <p:nvPr/>
        </p:nvPicPr>
        <p:blipFill>
          <a:blip r:embed="rId3">
            <a:alphaModFix/>
          </a:blip>
          <a:stretch>
            <a:fillRect/>
          </a:stretch>
        </p:blipFill>
        <p:spPr>
          <a:xfrm flipH="1">
            <a:off x="394769" y="4229734"/>
            <a:ext cx="317399" cy="317399"/>
          </a:xfrm>
          <a:prstGeom prst="rect">
            <a:avLst/>
          </a:prstGeom>
          <a:noFill/>
          <a:ln>
            <a:noFill/>
          </a:ln>
        </p:spPr>
      </p:pic>
      <p:pic>
        <p:nvPicPr>
          <p:cNvPr id="449" name="Google Shape;449;p56"/>
          <p:cNvPicPr preferRelativeResize="0"/>
          <p:nvPr/>
        </p:nvPicPr>
        <p:blipFill>
          <a:blip r:embed="rId3">
            <a:alphaModFix/>
          </a:blip>
          <a:stretch>
            <a:fillRect/>
          </a:stretch>
        </p:blipFill>
        <p:spPr>
          <a:xfrm flipH="1">
            <a:off x="394769" y="2520642"/>
            <a:ext cx="317399" cy="317399"/>
          </a:xfrm>
          <a:prstGeom prst="rect">
            <a:avLst/>
          </a:prstGeom>
          <a:noFill/>
          <a:ln>
            <a:noFill/>
          </a:ln>
        </p:spPr>
      </p:pic>
      <p:pic>
        <p:nvPicPr>
          <p:cNvPr id="450" name="Google Shape;450;p56"/>
          <p:cNvPicPr preferRelativeResize="0"/>
          <p:nvPr/>
        </p:nvPicPr>
        <p:blipFill>
          <a:blip r:embed="rId3">
            <a:alphaModFix/>
          </a:blip>
          <a:stretch>
            <a:fillRect/>
          </a:stretch>
        </p:blipFill>
        <p:spPr>
          <a:xfrm flipH="1">
            <a:off x="394769" y="3353955"/>
            <a:ext cx="317399" cy="317399"/>
          </a:xfrm>
          <a:prstGeom prst="rect">
            <a:avLst/>
          </a:prstGeom>
          <a:noFill/>
          <a:ln>
            <a:noFill/>
          </a:ln>
        </p:spPr>
      </p:pic>
      <p:pic>
        <p:nvPicPr>
          <p:cNvPr id="451" name="Google Shape;451;p56"/>
          <p:cNvPicPr preferRelativeResize="0"/>
          <p:nvPr/>
        </p:nvPicPr>
        <p:blipFill>
          <a:blip r:embed="rId3">
            <a:alphaModFix/>
          </a:blip>
          <a:stretch>
            <a:fillRect/>
          </a:stretch>
        </p:blipFill>
        <p:spPr>
          <a:xfrm flipH="1">
            <a:off x="394769" y="5105501"/>
            <a:ext cx="317399" cy="317399"/>
          </a:xfrm>
          <a:prstGeom prst="rect">
            <a:avLst/>
          </a:prstGeom>
          <a:noFill/>
          <a:ln>
            <a:noFill/>
          </a:ln>
        </p:spPr>
      </p:pic>
      <p:pic>
        <p:nvPicPr>
          <p:cNvPr id="452" name="Google Shape;452;p56"/>
          <p:cNvPicPr preferRelativeResize="0"/>
          <p:nvPr/>
        </p:nvPicPr>
        <p:blipFill>
          <a:blip r:embed="rId3">
            <a:alphaModFix/>
          </a:blip>
          <a:stretch>
            <a:fillRect/>
          </a:stretch>
        </p:blipFill>
        <p:spPr>
          <a:xfrm flipH="1">
            <a:off x="5880202" y="3883234"/>
            <a:ext cx="317399" cy="317399"/>
          </a:xfrm>
          <a:prstGeom prst="rect">
            <a:avLst/>
          </a:prstGeom>
          <a:noFill/>
          <a:ln>
            <a:noFill/>
          </a:ln>
        </p:spPr>
      </p:pic>
      <p:pic>
        <p:nvPicPr>
          <p:cNvPr id="453" name="Google Shape;453;p56"/>
          <p:cNvPicPr preferRelativeResize="0"/>
          <p:nvPr/>
        </p:nvPicPr>
        <p:blipFill>
          <a:blip r:embed="rId3">
            <a:alphaModFix/>
          </a:blip>
          <a:stretch>
            <a:fillRect/>
          </a:stretch>
        </p:blipFill>
        <p:spPr>
          <a:xfrm flipH="1">
            <a:off x="5880202" y="2520642"/>
            <a:ext cx="317399" cy="317399"/>
          </a:xfrm>
          <a:prstGeom prst="rect">
            <a:avLst/>
          </a:prstGeom>
          <a:noFill/>
          <a:ln>
            <a:noFill/>
          </a:ln>
        </p:spPr>
      </p:pic>
      <p:pic>
        <p:nvPicPr>
          <p:cNvPr id="454" name="Google Shape;454;p56"/>
          <p:cNvPicPr preferRelativeResize="0"/>
          <p:nvPr/>
        </p:nvPicPr>
        <p:blipFill>
          <a:blip r:embed="rId3">
            <a:alphaModFix/>
          </a:blip>
          <a:stretch>
            <a:fillRect/>
          </a:stretch>
        </p:blipFill>
        <p:spPr>
          <a:xfrm flipH="1">
            <a:off x="5880202" y="3036555"/>
            <a:ext cx="317399" cy="317399"/>
          </a:xfrm>
          <a:prstGeom prst="rect">
            <a:avLst/>
          </a:prstGeom>
          <a:noFill/>
          <a:ln>
            <a:noFill/>
          </a:ln>
        </p:spPr>
      </p:pic>
      <p:pic>
        <p:nvPicPr>
          <p:cNvPr id="455" name="Google Shape;455;p56"/>
          <p:cNvPicPr preferRelativeResize="0"/>
          <p:nvPr/>
        </p:nvPicPr>
        <p:blipFill>
          <a:blip r:embed="rId3">
            <a:alphaModFix/>
          </a:blip>
          <a:stretch>
            <a:fillRect/>
          </a:stretch>
        </p:blipFill>
        <p:spPr>
          <a:xfrm flipH="1">
            <a:off x="5880202" y="4717301"/>
            <a:ext cx="317399" cy="3173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7"/>
          <p:cNvSpPr txBox="1"/>
          <p:nvPr/>
        </p:nvSpPr>
        <p:spPr>
          <a:xfrm>
            <a:off x="1243300" y="434167"/>
            <a:ext cx="4778400" cy="414400"/>
          </a:xfrm>
          <a:prstGeom prst="rect">
            <a:avLst/>
          </a:prstGeom>
          <a:noFill/>
          <a:ln>
            <a:noFill/>
          </a:ln>
        </p:spPr>
        <p:txBody>
          <a:bodyPr spcFirstLastPara="1" wrap="square" lIns="121900" tIns="121900" rIns="121900" bIns="121900" anchor="ctr" anchorCtr="0">
            <a:noAutofit/>
          </a:bodyPr>
          <a:lstStyle/>
          <a:p>
            <a:r>
              <a:rPr lang="nl" sz="2667">
                <a:solidFill>
                  <a:srgbClr val="0097A9"/>
                </a:solidFill>
                <a:latin typeface="Source Sans Pro"/>
                <a:ea typeface="Source Sans Pro"/>
                <a:cs typeface="Source Sans Pro"/>
                <a:sym typeface="Source Sans Pro"/>
              </a:rPr>
              <a:t>IS AUTODELEN IETS VOOR JOU?</a:t>
            </a:r>
            <a:endParaRPr sz="2667">
              <a:solidFill>
                <a:srgbClr val="0097A9"/>
              </a:solidFill>
              <a:latin typeface="Source Sans Pro"/>
              <a:ea typeface="Source Sans Pro"/>
              <a:cs typeface="Source Sans Pro"/>
              <a:sym typeface="Source Sans Pro"/>
            </a:endParaRPr>
          </a:p>
        </p:txBody>
      </p:sp>
      <p:cxnSp>
        <p:nvCxnSpPr>
          <p:cNvPr id="461" name="Google Shape;461;p57"/>
          <p:cNvCxnSpPr>
            <a:stCxn id="460" idx="3"/>
          </p:cNvCxnSpPr>
          <p:nvPr/>
        </p:nvCxnSpPr>
        <p:spPr>
          <a:xfrm>
            <a:off x="6021700" y="641367"/>
            <a:ext cx="5704000" cy="0"/>
          </a:xfrm>
          <a:prstGeom prst="straightConnector1">
            <a:avLst/>
          </a:prstGeom>
          <a:noFill/>
          <a:ln w="9525" cap="flat" cmpd="sng">
            <a:solidFill>
              <a:srgbClr val="0097A9"/>
            </a:solidFill>
            <a:prstDash val="solid"/>
            <a:round/>
            <a:headEnd type="none" w="med" len="med"/>
            <a:tailEnd type="none" w="med" len="med"/>
          </a:ln>
        </p:spPr>
      </p:cxnSp>
      <p:sp>
        <p:nvSpPr>
          <p:cNvPr id="462" name="Google Shape;462;p57"/>
          <p:cNvSpPr txBox="1">
            <a:spLocks noGrp="1"/>
          </p:cNvSpPr>
          <p:nvPr>
            <p:ph type="title"/>
          </p:nvPr>
        </p:nvSpPr>
        <p:spPr>
          <a:xfrm>
            <a:off x="5894267" y="4298805"/>
            <a:ext cx="4340800" cy="1132000"/>
          </a:xfrm>
          <a:prstGeom prst="rect">
            <a:avLst/>
          </a:prstGeom>
        </p:spPr>
        <p:txBody>
          <a:bodyPr spcFirstLastPara="1" vert="horz" wrap="square" lIns="91433" tIns="45700" rIns="91433" bIns="45700" rtlCol="0" anchor="b" anchorCtr="0">
            <a:noAutofit/>
          </a:bodyPr>
          <a:lstStyle/>
          <a:p>
            <a:r>
              <a:rPr lang="nl"/>
              <a:t>DAN IS AUTODELEN IETS VOOR JOU!</a:t>
            </a:r>
            <a:endParaRPr/>
          </a:p>
        </p:txBody>
      </p:sp>
      <p:sp>
        <p:nvSpPr>
          <p:cNvPr id="463" name="Google Shape;463;p57"/>
          <p:cNvSpPr txBox="1">
            <a:spLocks noGrp="1"/>
          </p:cNvSpPr>
          <p:nvPr>
            <p:ph type="subTitle" idx="1"/>
          </p:nvPr>
        </p:nvSpPr>
        <p:spPr>
          <a:xfrm>
            <a:off x="5894267" y="1821388"/>
            <a:ext cx="3660400" cy="1045600"/>
          </a:xfrm>
          <a:prstGeom prst="rect">
            <a:avLst/>
          </a:prstGeom>
        </p:spPr>
        <p:txBody>
          <a:bodyPr spcFirstLastPara="1" vert="horz" wrap="square" lIns="91433" tIns="45700" rIns="91433" bIns="45700" rtlCol="0" anchor="t" anchorCtr="0">
            <a:noAutofit/>
          </a:bodyPr>
          <a:lstStyle/>
          <a:p>
            <a:pPr marL="0" indent="0"/>
            <a:r>
              <a:rPr lang="nl"/>
              <a:t>Antwoordde je minstens 4 keer ja?</a:t>
            </a:r>
            <a:endParaRPr/>
          </a:p>
          <a:p>
            <a:pPr marL="0" indent="0"/>
            <a:endParaRPr/>
          </a:p>
          <a:p>
            <a:pPr marL="0" indent="0"/>
            <a:r>
              <a:rPr lang="nl"/>
              <a:t>En wil je bijdragen aan een duurzame mobiliteit?</a:t>
            </a:r>
            <a:endParaRPr/>
          </a:p>
          <a:p>
            <a:pPr marL="0" indent="0"/>
            <a:r>
              <a:rPr lang="nl"/>
              <a:t> </a:t>
            </a:r>
            <a:endParaRPr/>
          </a:p>
        </p:txBody>
      </p:sp>
      <p:pic>
        <p:nvPicPr>
          <p:cNvPr id="464" name="Google Shape;464;p57"/>
          <p:cNvPicPr preferRelativeResize="0"/>
          <p:nvPr/>
        </p:nvPicPr>
        <p:blipFill>
          <a:blip r:embed="rId3">
            <a:alphaModFix/>
          </a:blip>
          <a:stretch>
            <a:fillRect/>
          </a:stretch>
        </p:blipFill>
        <p:spPr>
          <a:xfrm>
            <a:off x="2716234" y="1257300"/>
            <a:ext cx="2620865" cy="457200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E1613B-30FF-4630-909B-68EEDB93D49D}"/>
              </a:ext>
            </a:extLst>
          </p:cNvPr>
          <p:cNvSpPr txBox="1"/>
          <p:nvPr/>
        </p:nvSpPr>
        <p:spPr>
          <a:xfrm>
            <a:off x="1100831" y="258464"/>
            <a:ext cx="5095783" cy="1446550"/>
          </a:xfrm>
          <a:prstGeom prst="rect">
            <a:avLst/>
          </a:prstGeom>
          <a:noFill/>
        </p:spPr>
        <p:txBody>
          <a:bodyPr wrap="square" rtlCol="0">
            <a:spAutoFit/>
          </a:bodyPr>
          <a:lstStyle/>
          <a:p>
            <a:r>
              <a:rPr lang="en-GB" sz="4400" b="1" dirty="0" err="1">
                <a:solidFill>
                  <a:srgbClr val="008080"/>
                </a:solidFill>
                <a:cs typeface="Arial" panose="020B0604020202020204" pitchFamily="34" charset="0"/>
              </a:rPr>
              <a:t>Hier</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kan</a:t>
            </a:r>
            <a:r>
              <a:rPr lang="en-GB" sz="4400" b="1" dirty="0">
                <a:solidFill>
                  <a:srgbClr val="008080"/>
                </a:solidFill>
                <a:cs typeface="Arial" panose="020B0604020202020204" pitchFamily="34" charset="0"/>
              </a:rPr>
              <a:t> het al…</a:t>
            </a:r>
          </a:p>
          <a:p>
            <a:endParaRPr lang="en-GB" sz="4400" b="1" dirty="0">
              <a:solidFill>
                <a:srgbClr val="008080"/>
              </a:solidFill>
              <a:cs typeface="Arial" panose="020B0604020202020204" pitchFamily="34" charset="0"/>
            </a:endParaRPr>
          </a:p>
        </p:txBody>
      </p:sp>
      <p:pic>
        <p:nvPicPr>
          <p:cNvPr id="8" name="Picture 7">
            <a:extLst>
              <a:ext uri="{FF2B5EF4-FFF2-40B4-BE49-F238E27FC236}">
                <a16:creationId xmlns:a16="http://schemas.microsoft.com/office/drawing/2014/main" id="{73D10BE9-EE15-4F25-98FF-8B2229A7252A}"/>
              </a:ext>
            </a:extLst>
          </p:cNvPr>
          <p:cNvPicPr>
            <a:picLocks noChangeAspect="1"/>
          </p:cNvPicPr>
          <p:nvPr/>
        </p:nvPicPr>
        <p:blipFill>
          <a:blip r:embed="rId2"/>
          <a:stretch>
            <a:fillRect/>
          </a:stretch>
        </p:blipFill>
        <p:spPr>
          <a:xfrm>
            <a:off x="0" y="1487465"/>
            <a:ext cx="6477731" cy="5370535"/>
          </a:xfrm>
          <a:prstGeom prst="rect">
            <a:avLst/>
          </a:prstGeom>
        </p:spPr>
      </p:pic>
      <p:pic>
        <p:nvPicPr>
          <p:cNvPr id="6" name="Picture 5">
            <a:extLst>
              <a:ext uri="{FF2B5EF4-FFF2-40B4-BE49-F238E27FC236}">
                <a16:creationId xmlns:a16="http://schemas.microsoft.com/office/drawing/2014/main" id="{0B40288E-B69D-4A7A-A15B-64D293B84E8C}"/>
              </a:ext>
            </a:extLst>
          </p:cNvPr>
          <p:cNvPicPr>
            <a:picLocks noChangeAspect="1"/>
          </p:cNvPicPr>
          <p:nvPr/>
        </p:nvPicPr>
        <p:blipFill>
          <a:blip r:embed="rId3"/>
          <a:stretch>
            <a:fillRect/>
          </a:stretch>
        </p:blipFill>
        <p:spPr>
          <a:xfrm>
            <a:off x="5766313" y="1487465"/>
            <a:ext cx="6425687" cy="5370535"/>
          </a:xfrm>
          <a:prstGeom prst="rect">
            <a:avLst/>
          </a:prstGeom>
        </p:spPr>
      </p:pic>
      <p:sp>
        <p:nvSpPr>
          <p:cNvPr id="2" name="Slide Number Placeholder 1">
            <a:extLst>
              <a:ext uri="{FF2B5EF4-FFF2-40B4-BE49-F238E27FC236}">
                <a16:creationId xmlns:a16="http://schemas.microsoft.com/office/drawing/2014/main" id="{C3423EB8-7D48-4028-B50A-C7DDB21B5649}"/>
              </a:ext>
            </a:extLst>
          </p:cNvPr>
          <p:cNvSpPr>
            <a:spLocks noGrp="1"/>
          </p:cNvSpPr>
          <p:nvPr>
            <p:ph type="sldNum" sz="quarter" idx="12"/>
          </p:nvPr>
        </p:nvSpPr>
        <p:spPr/>
        <p:txBody>
          <a:bodyPr/>
          <a:lstStyle/>
          <a:p>
            <a:fld id="{83883877-5FBF-44B7-8A4F-3E224BE05D55}" type="slidenum">
              <a:rPr lang="en-BE" smtClean="0"/>
              <a:t>25</a:t>
            </a:fld>
            <a:endParaRPr lang="en-BE"/>
          </a:p>
        </p:txBody>
      </p:sp>
    </p:spTree>
    <p:extLst>
      <p:ext uri="{BB962C8B-B14F-4D97-AF65-F5344CB8AC3E}">
        <p14:creationId xmlns:p14="http://schemas.microsoft.com/office/powerpoint/2010/main" val="1082268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grpSp>
        <p:nvGrpSpPr>
          <p:cNvPr id="476" name="Google Shape;476;p59"/>
          <p:cNvGrpSpPr/>
          <p:nvPr/>
        </p:nvGrpSpPr>
        <p:grpSpPr>
          <a:xfrm>
            <a:off x="759767" y="1238390"/>
            <a:ext cx="9946564" cy="2131409"/>
            <a:chOff x="392225" y="895492"/>
            <a:chExt cx="7459923" cy="1598557"/>
          </a:xfrm>
        </p:grpSpPr>
        <p:pic>
          <p:nvPicPr>
            <p:cNvPr id="477" name="Google Shape;477;p59"/>
            <p:cNvPicPr preferRelativeResize="0"/>
            <p:nvPr/>
          </p:nvPicPr>
          <p:blipFill rotWithShape="1">
            <a:blip r:embed="rId3">
              <a:alphaModFix/>
            </a:blip>
            <a:srcRect b="68498"/>
            <a:stretch/>
          </p:blipFill>
          <p:spPr>
            <a:xfrm>
              <a:off x="392225" y="895492"/>
              <a:ext cx="6007352" cy="1598550"/>
            </a:xfrm>
            <a:prstGeom prst="rect">
              <a:avLst/>
            </a:prstGeom>
            <a:noFill/>
            <a:ln>
              <a:noFill/>
            </a:ln>
          </p:spPr>
        </p:pic>
        <p:pic>
          <p:nvPicPr>
            <p:cNvPr id="478" name="Google Shape;478;p59"/>
            <p:cNvPicPr preferRelativeResize="0"/>
            <p:nvPr/>
          </p:nvPicPr>
          <p:blipFill rotWithShape="1">
            <a:blip r:embed="rId3">
              <a:alphaModFix/>
            </a:blip>
            <a:srcRect l="1822" t="32850" r="68551" b="37796"/>
            <a:stretch/>
          </p:blipFill>
          <p:spPr>
            <a:xfrm>
              <a:off x="6238775" y="1143775"/>
              <a:ext cx="1613373" cy="1350274"/>
            </a:xfrm>
            <a:prstGeom prst="rect">
              <a:avLst/>
            </a:prstGeom>
            <a:noFill/>
            <a:ln>
              <a:noFill/>
            </a:ln>
          </p:spPr>
        </p:pic>
      </p:grpSp>
      <p:pic>
        <p:nvPicPr>
          <p:cNvPr id="479" name="Google Shape;479;p59"/>
          <p:cNvPicPr preferRelativeResize="0"/>
          <p:nvPr/>
        </p:nvPicPr>
        <p:blipFill rotWithShape="1">
          <a:blip r:embed="rId3">
            <a:alphaModFix/>
          </a:blip>
          <a:srcRect l="31861" t="33758" b="36673"/>
          <a:stretch/>
        </p:blipFill>
        <p:spPr>
          <a:xfrm>
            <a:off x="927501" y="3742534"/>
            <a:ext cx="5403300" cy="1980700"/>
          </a:xfrm>
          <a:prstGeom prst="rect">
            <a:avLst/>
          </a:prstGeom>
          <a:noFill/>
          <a:ln>
            <a:noFill/>
          </a:ln>
        </p:spPr>
      </p:pic>
      <p:pic>
        <p:nvPicPr>
          <p:cNvPr id="480" name="Google Shape;480;p59"/>
          <p:cNvPicPr preferRelativeResize="0"/>
          <p:nvPr/>
        </p:nvPicPr>
        <p:blipFill rotWithShape="1">
          <a:blip r:embed="rId3">
            <a:alphaModFix/>
          </a:blip>
          <a:srcRect l="16413" t="65634" r="3912"/>
          <a:stretch/>
        </p:blipFill>
        <p:spPr>
          <a:xfrm>
            <a:off x="6157334" y="3673467"/>
            <a:ext cx="5850105" cy="2131400"/>
          </a:xfrm>
          <a:prstGeom prst="rect">
            <a:avLst/>
          </a:prstGeom>
          <a:noFill/>
          <a:ln>
            <a:noFill/>
          </a:ln>
        </p:spPr>
      </p:pic>
      <p:cxnSp>
        <p:nvCxnSpPr>
          <p:cNvPr id="481" name="Google Shape;481;p59"/>
          <p:cNvCxnSpPr/>
          <p:nvPr/>
        </p:nvCxnSpPr>
        <p:spPr>
          <a:xfrm>
            <a:off x="927567" y="3503000"/>
            <a:ext cx="9650400" cy="0"/>
          </a:xfrm>
          <a:prstGeom prst="straightConnector1">
            <a:avLst/>
          </a:prstGeom>
          <a:noFill/>
          <a:ln w="9525" cap="flat" cmpd="sng">
            <a:solidFill>
              <a:srgbClr val="DAF1EB"/>
            </a:solidFill>
            <a:prstDash val="solid"/>
            <a:round/>
            <a:headEnd type="none" w="med" len="med"/>
            <a:tailEnd type="none" w="med" len="med"/>
          </a:ln>
        </p:spPr>
      </p:cxnSp>
      <p:cxnSp>
        <p:nvCxnSpPr>
          <p:cNvPr id="482" name="Google Shape;482;p59"/>
          <p:cNvCxnSpPr/>
          <p:nvPr/>
        </p:nvCxnSpPr>
        <p:spPr>
          <a:xfrm>
            <a:off x="6330800" y="3742533"/>
            <a:ext cx="0" cy="2200400"/>
          </a:xfrm>
          <a:prstGeom prst="straightConnector1">
            <a:avLst/>
          </a:prstGeom>
          <a:noFill/>
          <a:ln w="9525" cap="flat" cmpd="sng">
            <a:solidFill>
              <a:srgbClr val="DAF1EB"/>
            </a:solidFill>
            <a:prstDash val="solid"/>
            <a:round/>
            <a:headEnd type="non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7A69AAC-374C-4445-8BF6-1AB52EAC132F}"/>
              </a:ext>
            </a:extLst>
          </p:cNvPr>
          <p:cNvSpPr txBox="1"/>
          <p:nvPr/>
        </p:nvSpPr>
        <p:spPr>
          <a:xfrm>
            <a:off x="1100831" y="258465"/>
            <a:ext cx="7652644" cy="1508105"/>
          </a:xfrm>
          <a:prstGeom prst="rect">
            <a:avLst/>
          </a:prstGeom>
          <a:noFill/>
        </p:spPr>
        <p:txBody>
          <a:bodyPr wrap="square" rtlCol="0">
            <a:spAutoFit/>
          </a:bodyPr>
          <a:lstStyle/>
          <a:p>
            <a:r>
              <a:rPr lang="en-GB" sz="4400" b="1" dirty="0">
                <a:solidFill>
                  <a:srgbClr val="008080"/>
                </a:solidFill>
                <a:cs typeface="Arial" panose="020B0604020202020204" pitchFamily="34" charset="0"/>
              </a:rPr>
              <a:t>2 </a:t>
            </a:r>
            <a:r>
              <a:rPr lang="en-GB" sz="4400" b="1" dirty="0" err="1">
                <a:solidFill>
                  <a:srgbClr val="008080"/>
                </a:solidFill>
                <a:cs typeface="Arial" panose="020B0604020202020204" pitchFamily="34" charset="0"/>
              </a:rPr>
              <a:t>manieren</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Aanbeiders</a:t>
            </a:r>
            <a:r>
              <a:rPr lang="en-GB" sz="2400" dirty="0">
                <a:solidFill>
                  <a:srgbClr val="008080"/>
                </a:solidFill>
                <a:cs typeface="Arial" panose="020B0604020202020204" pitchFamily="34" charset="0"/>
              </a:rPr>
              <a:t> met eigen </a:t>
            </a:r>
            <a:r>
              <a:rPr lang="en-GB" sz="2400" dirty="0" err="1">
                <a:solidFill>
                  <a:srgbClr val="008080"/>
                </a:solidFill>
                <a:cs typeface="Arial" panose="020B0604020202020204" pitchFamily="34" charset="0"/>
              </a:rPr>
              <a:t>vloot</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Aanbeiders</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zonder</a:t>
            </a:r>
            <a:r>
              <a:rPr lang="en-GB" sz="2400" dirty="0">
                <a:solidFill>
                  <a:srgbClr val="008080"/>
                </a:solidFill>
                <a:cs typeface="Arial" panose="020B0604020202020204" pitchFamily="34" charset="0"/>
              </a:rPr>
              <a:t> eigen </a:t>
            </a:r>
            <a:r>
              <a:rPr lang="en-GB" sz="2400" dirty="0" err="1">
                <a:solidFill>
                  <a:srgbClr val="008080"/>
                </a:solidFill>
                <a:cs typeface="Arial" panose="020B0604020202020204" pitchFamily="34" charset="0"/>
              </a:rPr>
              <a:t>vloot</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tussen</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particulieren</a:t>
            </a:r>
            <a:r>
              <a:rPr lang="en-GB" sz="2400" dirty="0">
                <a:solidFill>
                  <a:srgbClr val="008080"/>
                </a:solidFill>
                <a:cs typeface="Arial" panose="020B0604020202020204" pitchFamily="34" charset="0"/>
              </a:rPr>
              <a:t>)</a:t>
            </a:r>
            <a:endParaRPr lang="en-BE" sz="2400" dirty="0">
              <a:solidFill>
                <a:srgbClr val="008080"/>
              </a:solidFill>
              <a:cs typeface="Arial" panose="020B0604020202020204" pitchFamily="34" charset="0"/>
            </a:endParaRPr>
          </a:p>
        </p:txBody>
      </p:sp>
      <p:sp>
        <p:nvSpPr>
          <p:cNvPr id="2" name="Slide Number Placeholder 1">
            <a:extLst>
              <a:ext uri="{FF2B5EF4-FFF2-40B4-BE49-F238E27FC236}">
                <a16:creationId xmlns:a16="http://schemas.microsoft.com/office/drawing/2014/main" id="{C6F4F3F4-0677-46D5-A66E-F5F1517E2E41}"/>
              </a:ext>
            </a:extLst>
          </p:cNvPr>
          <p:cNvSpPr>
            <a:spLocks noGrp="1"/>
          </p:cNvSpPr>
          <p:nvPr>
            <p:ph type="sldNum" sz="quarter" idx="12"/>
          </p:nvPr>
        </p:nvSpPr>
        <p:spPr/>
        <p:txBody>
          <a:bodyPr/>
          <a:lstStyle/>
          <a:p>
            <a:fld id="{83883877-5FBF-44B7-8A4F-3E224BE05D55}" type="slidenum">
              <a:rPr lang="en-BE" smtClean="0"/>
              <a:t>27</a:t>
            </a:fld>
            <a:endParaRPr lang="en-BE"/>
          </a:p>
        </p:txBody>
      </p:sp>
      <p:sp>
        <p:nvSpPr>
          <p:cNvPr id="10" name="TextBox 9">
            <a:extLst>
              <a:ext uri="{FF2B5EF4-FFF2-40B4-BE49-F238E27FC236}">
                <a16:creationId xmlns:a16="http://schemas.microsoft.com/office/drawing/2014/main" id="{FB75210F-49B4-4C27-BD85-781725F98FB3}"/>
              </a:ext>
            </a:extLst>
          </p:cNvPr>
          <p:cNvSpPr txBox="1"/>
          <p:nvPr/>
        </p:nvSpPr>
        <p:spPr>
          <a:xfrm>
            <a:off x="1100831" y="1766570"/>
            <a:ext cx="9990338" cy="1877437"/>
          </a:xfrm>
          <a:prstGeom prst="rect">
            <a:avLst/>
          </a:prstGeom>
          <a:noFill/>
        </p:spPr>
        <p:txBody>
          <a:bodyPr wrap="square" rtlCol="0">
            <a:spAutoFit/>
          </a:bodyPr>
          <a:lstStyle/>
          <a:p>
            <a:r>
              <a:rPr lang="en-GB" sz="4400" b="1" dirty="0" err="1">
                <a:solidFill>
                  <a:srgbClr val="008080"/>
                </a:solidFill>
                <a:cs typeface="Arial" panose="020B0604020202020204" pitchFamily="34" charset="0"/>
              </a:rPr>
              <a:t>Initiatief</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3de </a:t>
            </a:r>
            <a:r>
              <a:rPr lang="en-GB" sz="2400" dirty="0" err="1">
                <a:solidFill>
                  <a:srgbClr val="008080"/>
                </a:solidFill>
                <a:cs typeface="Arial" panose="020B0604020202020204" pitchFamily="34" charset="0"/>
              </a:rPr>
              <a:t>partij</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Gemeente</a:t>
            </a:r>
            <a:r>
              <a:rPr lang="en-GB" sz="2400" dirty="0">
                <a:solidFill>
                  <a:srgbClr val="008080"/>
                </a:solidFill>
                <a:cs typeface="Arial" panose="020B0604020202020204" pitchFamily="34" charset="0"/>
              </a:rPr>
              <a:t> – </a:t>
            </a:r>
            <a:r>
              <a:rPr lang="en-GB" sz="2400" dirty="0" err="1">
                <a:solidFill>
                  <a:srgbClr val="008080"/>
                </a:solidFill>
                <a:cs typeface="Arial" panose="020B0604020202020204" pitchFamily="34" charset="0"/>
              </a:rPr>
              <a:t>Bedrijf</a:t>
            </a:r>
            <a:r>
              <a:rPr lang="en-GB" sz="2400" dirty="0">
                <a:solidFill>
                  <a:srgbClr val="008080"/>
                </a:solidFill>
                <a:cs typeface="Arial" panose="020B0604020202020204" pitchFamily="34" charset="0"/>
              </a:rPr>
              <a:t> - …)</a:t>
            </a:r>
          </a:p>
          <a:p>
            <a:pPr marL="571500" indent="-571500">
              <a:buFont typeface="Arial" panose="020B0604020202020204" pitchFamily="34" charset="0"/>
              <a:buChar char="•"/>
            </a:pPr>
            <a:r>
              <a:rPr lang="en-GB" sz="2400" dirty="0" err="1">
                <a:solidFill>
                  <a:srgbClr val="008080"/>
                </a:solidFill>
                <a:cs typeface="Arial" panose="020B0604020202020204" pitchFamily="34" charset="0"/>
              </a:rPr>
              <a:t>Privaat</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burgerinitiatief</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gesteund</a:t>
            </a:r>
            <a:r>
              <a:rPr lang="en-GB" sz="2400" dirty="0">
                <a:solidFill>
                  <a:srgbClr val="008080"/>
                </a:solidFill>
                <a:cs typeface="Arial" panose="020B0604020202020204" pitchFamily="34" charset="0"/>
              </a:rPr>
              <a:t> door </a:t>
            </a:r>
            <a:r>
              <a:rPr lang="en-GB" sz="2400" dirty="0" err="1">
                <a:solidFill>
                  <a:srgbClr val="008080"/>
                </a:solidFill>
                <a:cs typeface="Arial" panose="020B0604020202020204" pitchFamily="34" charset="0"/>
              </a:rPr>
              <a:t>cooperatie</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Privaat</a:t>
            </a:r>
            <a:r>
              <a:rPr lang="en-GB" sz="2400" dirty="0">
                <a:solidFill>
                  <a:srgbClr val="008080"/>
                </a:solidFill>
                <a:cs typeface="Arial" panose="020B0604020202020204" pitchFamily="34" charset="0"/>
              </a:rPr>
              <a:t> </a:t>
            </a:r>
            <a:r>
              <a:rPr lang="en-GB" sz="2400" dirty="0" err="1">
                <a:solidFill>
                  <a:srgbClr val="008080"/>
                </a:solidFill>
                <a:cs typeface="Arial" panose="020B0604020202020204" pitchFamily="34" charset="0"/>
              </a:rPr>
              <a:t>burgerinitiatief</a:t>
            </a:r>
            <a:endParaRPr lang="en-BE" sz="2400" dirty="0">
              <a:solidFill>
                <a:srgbClr val="008080"/>
              </a:solidFill>
              <a:cs typeface="Arial" panose="020B0604020202020204" pitchFamily="34" charset="0"/>
            </a:endParaRPr>
          </a:p>
        </p:txBody>
      </p:sp>
      <p:sp>
        <p:nvSpPr>
          <p:cNvPr id="12" name="Rectangle 11">
            <a:extLst>
              <a:ext uri="{FF2B5EF4-FFF2-40B4-BE49-F238E27FC236}">
                <a16:creationId xmlns:a16="http://schemas.microsoft.com/office/drawing/2014/main" id="{1E12356E-2CEF-46B2-918F-F5A423A0695D}"/>
              </a:ext>
            </a:extLst>
          </p:cNvPr>
          <p:cNvSpPr/>
          <p:nvPr/>
        </p:nvSpPr>
        <p:spPr>
          <a:xfrm>
            <a:off x="1100831" y="2889954"/>
            <a:ext cx="7357369" cy="337459"/>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TextBox 12">
            <a:extLst>
              <a:ext uri="{FF2B5EF4-FFF2-40B4-BE49-F238E27FC236}">
                <a16:creationId xmlns:a16="http://schemas.microsoft.com/office/drawing/2014/main" id="{6DE24C16-742F-4495-BCAA-B532E5024333}"/>
              </a:ext>
            </a:extLst>
          </p:cNvPr>
          <p:cNvSpPr txBox="1"/>
          <p:nvPr/>
        </p:nvSpPr>
        <p:spPr>
          <a:xfrm>
            <a:off x="1100831" y="3792961"/>
            <a:ext cx="5095783" cy="1446550"/>
          </a:xfrm>
          <a:prstGeom prst="rect">
            <a:avLst/>
          </a:prstGeom>
          <a:noFill/>
        </p:spPr>
        <p:txBody>
          <a:bodyPr wrap="square" rtlCol="0">
            <a:spAutoFit/>
          </a:bodyPr>
          <a:lstStyle/>
          <a:p>
            <a:r>
              <a:rPr lang="en-GB" sz="4400" b="1" dirty="0" err="1">
                <a:solidFill>
                  <a:srgbClr val="008080"/>
                </a:solidFill>
                <a:cs typeface="Arial" panose="020B0604020202020204" pitchFamily="34" charset="0"/>
              </a:rPr>
              <a:t>Elektrisch</a:t>
            </a:r>
            <a:r>
              <a:rPr lang="en-GB" sz="4400" b="1" dirty="0">
                <a:solidFill>
                  <a:srgbClr val="008080"/>
                </a:solidFill>
                <a:cs typeface="Arial" panose="020B0604020202020204" pitchFamily="34" charset="0"/>
              </a:rPr>
              <a:t>?</a:t>
            </a:r>
          </a:p>
          <a:p>
            <a:endParaRPr lang="en-GB" sz="4400" b="1" dirty="0">
              <a:solidFill>
                <a:srgbClr val="008080"/>
              </a:solidFill>
              <a:cs typeface="Arial" panose="020B0604020202020204" pitchFamily="34" charset="0"/>
            </a:endParaRPr>
          </a:p>
        </p:txBody>
      </p:sp>
      <p:sp>
        <p:nvSpPr>
          <p:cNvPr id="14" name="TextBox 13">
            <a:extLst>
              <a:ext uri="{FF2B5EF4-FFF2-40B4-BE49-F238E27FC236}">
                <a16:creationId xmlns:a16="http://schemas.microsoft.com/office/drawing/2014/main" id="{DAA373DA-EE8D-4388-98F9-3FD9381F5A60}"/>
              </a:ext>
            </a:extLst>
          </p:cNvPr>
          <p:cNvSpPr txBox="1"/>
          <p:nvPr/>
        </p:nvSpPr>
        <p:spPr>
          <a:xfrm>
            <a:off x="1100831" y="4716476"/>
            <a:ext cx="5095783" cy="1877437"/>
          </a:xfrm>
          <a:prstGeom prst="rect">
            <a:avLst/>
          </a:prstGeom>
          <a:noFill/>
        </p:spPr>
        <p:txBody>
          <a:bodyPr wrap="square" rtlCol="0">
            <a:spAutoFit/>
          </a:bodyPr>
          <a:lstStyle/>
          <a:p>
            <a:r>
              <a:rPr lang="en-GB" sz="4400" b="1" dirty="0" err="1">
                <a:solidFill>
                  <a:srgbClr val="008080"/>
                </a:solidFill>
                <a:cs typeface="Arial" panose="020B0604020202020204" pitchFamily="34" charset="0"/>
              </a:rPr>
              <a:t>Aanbod</a:t>
            </a:r>
            <a:r>
              <a:rPr lang="en-GB" sz="4400" b="1" dirty="0">
                <a:solidFill>
                  <a:srgbClr val="008080"/>
                </a:solidFill>
                <a:cs typeface="Arial" panose="020B0604020202020204" pitchFamily="34" charset="0"/>
              </a:rPr>
              <a:t> </a:t>
            </a:r>
            <a:r>
              <a:rPr lang="en-GB" sz="4400" b="1" dirty="0" err="1">
                <a:solidFill>
                  <a:srgbClr val="008080"/>
                </a:solidFill>
                <a:cs typeface="Arial" panose="020B0604020202020204" pitchFamily="34" charset="0"/>
              </a:rPr>
              <a:t>wagens</a:t>
            </a:r>
            <a:endParaRPr lang="en-GB" sz="4400" b="1"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err="1">
                <a:solidFill>
                  <a:srgbClr val="008080"/>
                </a:solidFill>
                <a:cs typeface="Arial" panose="020B0604020202020204" pitchFamily="34" charset="0"/>
              </a:rPr>
              <a:t>Familiewagen</a:t>
            </a:r>
            <a:endParaRPr lang="en-GB" sz="2400" dirty="0">
              <a:solidFill>
                <a:srgbClr val="008080"/>
              </a:solidFill>
              <a:cs typeface="Arial" panose="020B0604020202020204" pitchFamily="34" charset="0"/>
            </a:endParaRPr>
          </a:p>
          <a:p>
            <a:pPr marL="571500" indent="-571500">
              <a:buFont typeface="Arial" panose="020B0604020202020204" pitchFamily="34" charset="0"/>
              <a:buChar char="•"/>
            </a:pPr>
            <a:r>
              <a:rPr lang="en-GB" sz="2400" dirty="0">
                <a:solidFill>
                  <a:srgbClr val="008080"/>
                </a:solidFill>
                <a:cs typeface="Arial" panose="020B0604020202020204" pitchFamily="34" charset="0"/>
              </a:rPr>
              <a:t>“</a:t>
            </a:r>
            <a:r>
              <a:rPr lang="en-GB" sz="2400" dirty="0" err="1">
                <a:solidFill>
                  <a:srgbClr val="008080"/>
                </a:solidFill>
                <a:cs typeface="Arial" panose="020B0604020202020204" pitchFamily="34" charset="0"/>
              </a:rPr>
              <a:t>Luxe”wagen</a:t>
            </a:r>
            <a:r>
              <a:rPr lang="en-GB" sz="2400" dirty="0">
                <a:solidFill>
                  <a:srgbClr val="008080"/>
                </a:solidFill>
                <a:cs typeface="Arial" panose="020B0604020202020204" pitchFamily="34" charset="0"/>
              </a:rPr>
              <a:t> </a:t>
            </a:r>
          </a:p>
          <a:p>
            <a:pPr marL="571500" indent="-571500">
              <a:buFont typeface="Arial" panose="020B0604020202020204" pitchFamily="34" charset="0"/>
              <a:buChar char="•"/>
            </a:pPr>
            <a:r>
              <a:rPr lang="en-GB" sz="2400" dirty="0" err="1">
                <a:solidFill>
                  <a:srgbClr val="008080"/>
                </a:solidFill>
                <a:cs typeface="Arial" panose="020B0604020202020204" pitchFamily="34" charset="0"/>
              </a:rPr>
              <a:t>Bestelwagen</a:t>
            </a:r>
            <a:endParaRPr lang="en-BE" sz="2400" dirty="0">
              <a:solidFill>
                <a:srgbClr val="008080"/>
              </a:solidFill>
              <a:cs typeface="Arial" panose="020B0604020202020204" pitchFamily="34" charset="0"/>
            </a:endParaRPr>
          </a:p>
        </p:txBody>
      </p:sp>
      <p:sp>
        <p:nvSpPr>
          <p:cNvPr id="3" name="TextBox 2">
            <a:extLst>
              <a:ext uri="{FF2B5EF4-FFF2-40B4-BE49-F238E27FC236}">
                <a16:creationId xmlns:a16="http://schemas.microsoft.com/office/drawing/2014/main" id="{DF2933B3-AD26-429A-84D5-65F7AA84A519}"/>
              </a:ext>
            </a:extLst>
          </p:cNvPr>
          <p:cNvSpPr txBox="1"/>
          <p:nvPr/>
        </p:nvSpPr>
        <p:spPr>
          <a:xfrm>
            <a:off x="3937000" y="3887854"/>
            <a:ext cx="646331" cy="584775"/>
          </a:xfrm>
          <a:prstGeom prst="rect">
            <a:avLst/>
          </a:prstGeom>
          <a:noFill/>
          <a:ln w="57150">
            <a:solidFill>
              <a:srgbClr val="FFC000"/>
            </a:solidFill>
          </a:ln>
        </p:spPr>
        <p:txBody>
          <a:bodyPr wrap="none" rtlCol="0">
            <a:spAutoFit/>
          </a:bodyPr>
          <a:lstStyle/>
          <a:p>
            <a:r>
              <a:rPr lang="en-GB" sz="3200" dirty="0" err="1"/>
              <a:t>Ja</a:t>
            </a:r>
            <a:r>
              <a:rPr lang="en-GB" sz="3200" dirty="0"/>
              <a:t>!</a:t>
            </a:r>
            <a:endParaRPr lang="en-BE" sz="3200" dirty="0"/>
          </a:p>
        </p:txBody>
      </p:sp>
    </p:spTree>
    <p:extLst>
      <p:ext uri="{BB962C8B-B14F-4D97-AF65-F5344CB8AC3E}">
        <p14:creationId xmlns:p14="http://schemas.microsoft.com/office/powerpoint/2010/main" val="212750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077A06-9890-4987-A379-20F99E71CBF4}"/>
              </a:ext>
            </a:extLst>
          </p:cNvPr>
          <p:cNvSpPr>
            <a:spLocks noGrp="1"/>
          </p:cNvSpPr>
          <p:nvPr>
            <p:ph type="sldNum" sz="quarter" idx="12"/>
          </p:nvPr>
        </p:nvSpPr>
        <p:spPr/>
        <p:txBody>
          <a:bodyPr/>
          <a:lstStyle/>
          <a:p>
            <a:fld id="{83883877-5FBF-44B7-8A4F-3E224BE05D55}" type="slidenum">
              <a:rPr lang="en-BE" smtClean="0"/>
              <a:t>28</a:t>
            </a:fld>
            <a:endParaRPr lang="en-BE"/>
          </a:p>
        </p:txBody>
      </p:sp>
      <p:pic>
        <p:nvPicPr>
          <p:cNvPr id="3" name="Picture 2" descr="Timeline&#10;&#10;Description automatically generated">
            <a:extLst>
              <a:ext uri="{FF2B5EF4-FFF2-40B4-BE49-F238E27FC236}">
                <a16:creationId xmlns:a16="http://schemas.microsoft.com/office/drawing/2014/main" id="{635AF0E6-E28E-4653-B791-0E2CA8348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59552"/>
            <a:ext cx="10507541" cy="5896798"/>
          </a:xfrm>
          <a:prstGeom prst="rect">
            <a:avLst/>
          </a:prstGeom>
        </p:spPr>
      </p:pic>
      <p:sp>
        <p:nvSpPr>
          <p:cNvPr id="4" name="TextBox 3">
            <a:extLst>
              <a:ext uri="{FF2B5EF4-FFF2-40B4-BE49-F238E27FC236}">
                <a16:creationId xmlns:a16="http://schemas.microsoft.com/office/drawing/2014/main" id="{040F6233-C25D-4583-A6CA-4B459C6CAB57}"/>
              </a:ext>
            </a:extLst>
          </p:cNvPr>
          <p:cNvSpPr txBox="1"/>
          <p:nvPr/>
        </p:nvSpPr>
        <p:spPr>
          <a:xfrm>
            <a:off x="2126067" y="459552"/>
            <a:ext cx="9382441" cy="769441"/>
          </a:xfrm>
          <a:prstGeom prst="rect">
            <a:avLst/>
          </a:prstGeom>
          <a:solidFill>
            <a:schemeClr val="bg1"/>
          </a:solidFill>
        </p:spPr>
        <p:txBody>
          <a:bodyPr wrap="square" rtlCol="0">
            <a:spAutoFit/>
          </a:bodyPr>
          <a:lstStyle/>
          <a:p>
            <a:r>
              <a:rPr lang="en-GB" sz="4400" b="1" dirty="0" err="1">
                <a:solidFill>
                  <a:srgbClr val="008080"/>
                </a:solidFill>
                <a:cs typeface="Arial" panose="020B0604020202020204" pitchFamily="34" charset="0"/>
              </a:rPr>
              <a:t>Aanbieders</a:t>
            </a:r>
            <a:r>
              <a:rPr lang="en-GB" sz="4400" b="1" dirty="0">
                <a:solidFill>
                  <a:srgbClr val="008080"/>
                </a:solidFill>
                <a:cs typeface="Arial" panose="020B0604020202020204" pitchFamily="34" charset="0"/>
              </a:rPr>
              <a:t> met eigen </a:t>
            </a:r>
            <a:r>
              <a:rPr lang="en-GB" sz="4400" b="1" dirty="0" err="1">
                <a:solidFill>
                  <a:srgbClr val="008080"/>
                </a:solidFill>
                <a:cs typeface="Arial" panose="020B0604020202020204" pitchFamily="34" charset="0"/>
              </a:rPr>
              <a:t>vloot</a:t>
            </a:r>
            <a:r>
              <a:rPr lang="en-GB" sz="4400" b="1" dirty="0">
                <a:solidFill>
                  <a:srgbClr val="008080"/>
                </a:solidFill>
                <a:cs typeface="Arial" panose="020B0604020202020204" pitchFamily="34" charset="0"/>
              </a:rPr>
              <a:t> (01/2022)</a:t>
            </a:r>
          </a:p>
        </p:txBody>
      </p:sp>
    </p:spTree>
    <p:extLst>
      <p:ext uri="{BB962C8B-B14F-4D97-AF65-F5344CB8AC3E}">
        <p14:creationId xmlns:p14="http://schemas.microsoft.com/office/powerpoint/2010/main" val="1642964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63"/>
          <p:cNvPicPr preferRelativeResize="0"/>
          <p:nvPr/>
        </p:nvPicPr>
        <p:blipFill>
          <a:blip r:embed="rId3">
            <a:alphaModFix/>
          </a:blip>
          <a:stretch>
            <a:fillRect/>
          </a:stretch>
        </p:blipFill>
        <p:spPr>
          <a:xfrm>
            <a:off x="8942167" y="86133"/>
            <a:ext cx="3148232" cy="1157000"/>
          </a:xfrm>
          <a:prstGeom prst="rect">
            <a:avLst/>
          </a:prstGeom>
          <a:noFill/>
          <a:ln>
            <a:noFill/>
          </a:ln>
        </p:spPr>
      </p:pic>
      <p:pic>
        <p:nvPicPr>
          <p:cNvPr id="508" name="Google Shape;508;p63"/>
          <p:cNvPicPr preferRelativeResize="0"/>
          <p:nvPr/>
        </p:nvPicPr>
        <p:blipFill>
          <a:blip r:embed="rId4">
            <a:alphaModFix/>
          </a:blip>
          <a:stretch>
            <a:fillRect/>
          </a:stretch>
        </p:blipFill>
        <p:spPr>
          <a:xfrm>
            <a:off x="1" y="203201"/>
            <a:ext cx="7756495" cy="66547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94E46-9761-40D2-A199-73ABE50B28BA}"/>
              </a:ext>
            </a:extLst>
          </p:cNvPr>
          <p:cNvPicPr>
            <a:picLocks noChangeAspect="1"/>
          </p:cNvPicPr>
          <p:nvPr/>
        </p:nvPicPr>
        <p:blipFill rotWithShape="1">
          <a:blip r:embed="rId2"/>
          <a:srcRect b="39376"/>
          <a:stretch/>
        </p:blipFill>
        <p:spPr>
          <a:xfrm>
            <a:off x="0" y="-436546"/>
            <a:ext cx="12192000" cy="2742866"/>
          </a:xfrm>
          <a:prstGeom prst="rect">
            <a:avLst/>
          </a:prstGeom>
        </p:spPr>
      </p:pic>
      <p:sp>
        <p:nvSpPr>
          <p:cNvPr id="2" name="Title 1">
            <a:extLst>
              <a:ext uri="{FF2B5EF4-FFF2-40B4-BE49-F238E27FC236}">
                <a16:creationId xmlns:a16="http://schemas.microsoft.com/office/drawing/2014/main" id="{60E771F6-28DD-4A79-84EF-6E3F781B325D}"/>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DB4FCF40-7DDE-44BB-A9E0-0E58E4F0392E}"/>
              </a:ext>
            </a:extLst>
          </p:cNvPr>
          <p:cNvSpPr>
            <a:spLocks noGrp="1"/>
          </p:cNvSpPr>
          <p:nvPr>
            <p:ph idx="1"/>
          </p:nvPr>
        </p:nvSpPr>
        <p:spPr>
          <a:xfrm>
            <a:off x="838200" y="2944212"/>
            <a:ext cx="10515600" cy="4351338"/>
          </a:xfrm>
        </p:spPr>
        <p:txBody>
          <a:bodyPr/>
          <a:lstStyle/>
          <a:p>
            <a:r>
              <a:rPr lang="en-GB" dirty="0" err="1"/>
              <a:t>Battmobiel</a:t>
            </a:r>
            <a:endParaRPr lang="en-GB" dirty="0"/>
          </a:p>
          <a:p>
            <a:pPr lvl="1"/>
            <a:r>
              <a:rPr lang="en-GB" dirty="0"/>
              <a:t>Leasing of </a:t>
            </a:r>
            <a:r>
              <a:rPr lang="en-GB" dirty="0" err="1"/>
              <a:t>aankoop</a:t>
            </a:r>
            <a:r>
              <a:rPr lang="en-GB" dirty="0"/>
              <a:t> door particulier/</a:t>
            </a:r>
            <a:r>
              <a:rPr lang="en-GB" dirty="0" err="1"/>
              <a:t>bedrijf</a:t>
            </a:r>
            <a:r>
              <a:rPr lang="en-GB" dirty="0"/>
              <a:t> die </a:t>
            </a:r>
            <a:r>
              <a:rPr lang="en-GB" dirty="0" err="1"/>
              <a:t>ter</a:t>
            </a:r>
            <a:r>
              <a:rPr lang="en-GB" dirty="0"/>
              <a:t> </a:t>
            </a:r>
            <a:r>
              <a:rPr lang="en-GB" dirty="0" err="1"/>
              <a:t>beschikking</a:t>
            </a:r>
            <a:r>
              <a:rPr lang="en-GB" dirty="0"/>
              <a:t> </a:t>
            </a:r>
            <a:r>
              <a:rPr lang="en-GB" dirty="0" err="1"/>
              <a:t>stelt</a:t>
            </a:r>
            <a:endParaRPr lang="en-GB" dirty="0"/>
          </a:p>
          <a:p>
            <a:pPr lvl="1"/>
            <a:r>
              <a:rPr lang="en-GB" dirty="0" err="1"/>
              <a:t>Terugverdienmodel</a:t>
            </a:r>
            <a:r>
              <a:rPr lang="en-GB" dirty="0"/>
              <a:t> &lt;50%</a:t>
            </a:r>
          </a:p>
          <a:p>
            <a:pPr lvl="1"/>
            <a:r>
              <a:rPr lang="en-GB" dirty="0"/>
              <a:t>Min 8 </a:t>
            </a:r>
            <a:r>
              <a:rPr lang="en-GB" dirty="0" err="1"/>
              <a:t>dagen</a:t>
            </a:r>
            <a:r>
              <a:rPr lang="en-GB" dirty="0"/>
              <a:t> /</a:t>
            </a:r>
            <a:r>
              <a:rPr lang="en-GB" dirty="0" err="1"/>
              <a:t>maand</a:t>
            </a:r>
            <a:endParaRPr lang="en-GB" dirty="0"/>
          </a:p>
          <a:p>
            <a:pPr lvl="1"/>
            <a:endParaRPr lang="en-GB" dirty="0"/>
          </a:p>
          <a:p>
            <a:pPr lvl="1"/>
            <a:r>
              <a:rPr lang="en-GB" dirty="0" err="1"/>
              <a:t>andere</a:t>
            </a:r>
            <a:r>
              <a:rPr lang="en-GB" dirty="0"/>
              <a:t> </a:t>
            </a:r>
            <a:r>
              <a:rPr lang="en-GB" dirty="0" err="1"/>
              <a:t>leden</a:t>
            </a:r>
            <a:r>
              <a:rPr lang="en-GB" dirty="0"/>
              <a:t> </a:t>
            </a:r>
            <a:r>
              <a:rPr lang="en-GB" dirty="0" err="1"/>
              <a:t>betalen</a:t>
            </a:r>
            <a:r>
              <a:rPr lang="en-GB" dirty="0"/>
              <a:t> </a:t>
            </a:r>
            <a:r>
              <a:rPr lang="en-GB" dirty="0" err="1"/>
              <a:t>ifv</a:t>
            </a:r>
            <a:r>
              <a:rPr lang="en-GB" dirty="0"/>
              <a:t> </a:t>
            </a:r>
            <a:r>
              <a:rPr lang="en-GB" dirty="0" err="1"/>
              <a:t>gebruik</a:t>
            </a:r>
            <a:r>
              <a:rPr lang="en-GB" dirty="0"/>
              <a:t>( km/</a:t>
            </a:r>
            <a:r>
              <a:rPr lang="en-GB" dirty="0" err="1"/>
              <a:t>dagen</a:t>
            </a:r>
            <a:r>
              <a:rPr lang="en-GB" dirty="0"/>
              <a:t>)</a:t>
            </a:r>
          </a:p>
          <a:p>
            <a:pPr lvl="1"/>
            <a:r>
              <a:rPr lang="en-GB" dirty="0" err="1"/>
              <a:t>Ruimere</a:t>
            </a:r>
            <a:r>
              <a:rPr lang="en-GB" dirty="0"/>
              <a:t> </a:t>
            </a:r>
            <a:r>
              <a:rPr lang="en-GB" dirty="0" err="1"/>
              <a:t>keuze</a:t>
            </a:r>
            <a:r>
              <a:rPr lang="en-GB" dirty="0"/>
              <a:t> </a:t>
            </a:r>
            <a:r>
              <a:rPr lang="en-GB" dirty="0" err="1"/>
              <a:t>aan</a:t>
            </a:r>
            <a:r>
              <a:rPr lang="en-GB" dirty="0"/>
              <a:t> </a:t>
            </a:r>
            <a:r>
              <a:rPr lang="en-GB" dirty="0" err="1"/>
              <a:t>wagens</a:t>
            </a:r>
            <a:r>
              <a:rPr lang="en-GB" dirty="0"/>
              <a:t> (luxe, </a:t>
            </a:r>
            <a:r>
              <a:rPr lang="en-GB" dirty="0" err="1"/>
              <a:t>stadswagens</a:t>
            </a:r>
            <a:r>
              <a:rPr lang="en-GB" dirty="0"/>
              <a:t>, </a:t>
            </a:r>
            <a:r>
              <a:rPr lang="en-GB" dirty="0" err="1"/>
              <a:t>familiewagens</a:t>
            </a:r>
            <a:r>
              <a:rPr lang="en-GB" dirty="0"/>
              <a:t>)</a:t>
            </a:r>
          </a:p>
          <a:p>
            <a:pPr lvl="1"/>
            <a:r>
              <a:rPr lang="en-GB" dirty="0"/>
              <a:t>https://www.battmobility.be/</a:t>
            </a:r>
          </a:p>
        </p:txBody>
      </p:sp>
      <p:sp>
        <p:nvSpPr>
          <p:cNvPr id="4" name="Slide Number Placeholder 3">
            <a:extLst>
              <a:ext uri="{FF2B5EF4-FFF2-40B4-BE49-F238E27FC236}">
                <a16:creationId xmlns:a16="http://schemas.microsoft.com/office/drawing/2014/main" id="{72A06511-0597-4478-82EB-9C76CB81A590}"/>
              </a:ext>
            </a:extLst>
          </p:cNvPr>
          <p:cNvSpPr>
            <a:spLocks noGrp="1"/>
          </p:cNvSpPr>
          <p:nvPr>
            <p:ph type="sldNum" sz="quarter" idx="12"/>
          </p:nvPr>
        </p:nvSpPr>
        <p:spPr/>
        <p:txBody>
          <a:bodyPr/>
          <a:lstStyle/>
          <a:p>
            <a:fld id="{83883877-5FBF-44B7-8A4F-3E224BE05D55}" type="slidenum">
              <a:rPr lang="en-BE" smtClean="0"/>
              <a:t>30</a:t>
            </a:fld>
            <a:endParaRPr lang="en-BE"/>
          </a:p>
        </p:txBody>
      </p:sp>
    </p:spTree>
    <p:extLst>
      <p:ext uri="{BB962C8B-B14F-4D97-AF65-F5344CB8AC3E}">
        <p14:creationId xmlns:p14="http://schemas.microsoft.com/office/powerpoint/2010/main" val="684175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64" descr="Afbeeldingsresultaat voor cambio"/>
          <p:cNvPicPr preferRelativeResize="0"/>
          <p:nvPr/>
        </p:nvPicPr>
        <p:blipFill rotWithShape="1">
          <a:blip r:embed="rId3">
            <a:alphaModFix/>
          </a:blip>
          <a:srcRect/>
          <a:stretch/>
        </p:blipFill>
        <p:spPr>
          <a:xfrm>
            <a:off x="10283899" y="101602"/>
            <a:ext cx="1806500" cy="1806500"/>
          </a:xfrm>
          <a:prstGeom prst="rect">
            <a:avLst/>
          </a:prstGeom>
          <a:noFill/>
          <a:ln>
            <a:noFill/>
          </a:ln>
        </p:spPr>
      </p:pic>
      <p:pic>
        <p:nvPicPr>
          <p:cNvPr id="514" name="Google Shape;514;p64"/>
          <p:cNvPicPr preferRelativeResize="0"/>
          <p:nvPr/>
        </p:nvPicPr>
        <p:blipFill>
          <a:blip r:embed="rId4">
            <a:alphaModFix/>
          </a:blip>
          <a:stretch>
            <a:fillRect/>
          </a:stretch>
        </p:blipFill>
        <p:spPr>
          <a:xfrm>
            <a:off x="1" y="3137448"/>
            <a:ext cx="12192001" cy="372055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65" descr="https://lh3.googleusercontent.com/iu4Wbuqgle5FxGCm13P7kuW443iO-KcNs4w2NC2dOKHF1gGXvdYMLDk_LLbKL3MZxkkRGgtRlAbbjRKPG-3L5Ut4D6Nxk89L6k0KL_ExH7BRkLlvfoNGbAuOPS-dSzIwMjNq698AV5k"/>
          <p:cNvPicPr preferRelativeResize="0"/>
          <p:nvPr/>
        </p:nvPicPr>
        <p:blipFill rotWithShape="1">
          <a:blip r:embed="rId3">
            <a:alphaModFix/>
          </a:blip>
          <a:srcRect/>
          <a:stretch/>
        </p:blipFill>
        <p:spPr>
          <a:xfrm>
            <a:off x="9032502" y="-75334"/>
            <a:ext cx="3159500" cy="1117167"/>
          </a:xfrm>
          <a:prstGeom prst="rect">
            <a:avLst/>
          </a:prstGeom>
          <a:noFill/>
          <a:ln>
            <a:noFill/>
          </a:ln>
        </p:spPr>
      </p:pic>
      <p:pic>
        <p:nvPicPr>
          <p:cNvPr id="520" name="Google Shape;520;p65"/>
          <p:cNvPicPr preferRelativeResize="0"/>
          <p:nvPr/>
        </p:nvPicPr>
        <p:blipFill>
          <a:blip r:embed="rId4">
            <a:alphaModFix/>
          </a:blip>
          <a:stretch>
            <a:fillRect/>
          </a:stretch>
        </p:blipFill>
        <p:spPr>
          <a:xfrm>
            <a:off x="-67560" y="3"/>
            <a:ext cx="8777543"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66"/>
          <p:cNvPicPr preferRelativeResize="0"/>
          <p:nvPr/>
        </p:nvPicPr>
        <p:blipFill>
          <a:blip r:embed="rId3">
            <a:alphaModFix/>
          </a:blip>
          <a:stretch>
            <a:fillRect/>
          </a:stretch>
        </p:blipFill>
        <p:spPr>
          <a:xfrm>
            <a:off x="9652000" y="-20266"/>
            <a:ext cx="2540000" cy="1409700"/>
          </a:xfrm>
          <a:prstGeom prst="rect">
            <a:avLst/>
          </a:prstGeom>
          <a:noFill/>
          <a:ln>
            <a:noFill/>
          </a:ln>
        </p:spPr>
      </p:pic>
      <p:pic>
        <p:nvPicPr>
          <p:cNvPr id="526" name="Google Shape;526;p66"/>
          <p:cNvPicPr preferRelativeResize="0"/>
          <p:nvPr/>
        </p:nvPicPr>
        <p:blipFill>
          <a:blip r:embed="rId4">
            <a:alphaModFix/>
          </a:blip>
          <a:stretch>
            <a:fillRect/>
          </a:stretch>
        </p:blipFill>
        <p:spPr>
          <a:xfrm>
            <a:off x="101600" y="2852601"/>
            <a:ext cx="11785603" cy="366771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67"/>
          <p:cNvPicPr preferRelativeResize="0"/>
          <p:nvPr/>
        </p:nvPicPr>
        <p:blipFill rotWithShape="1">
          <a:blip r:embed="rId3">
            <a:alphaModFix/>
          </a:blip>
          <a:srcRect/>
          <a:stretch/>
        </p:blipFill>
        <p:spPr>
          <a:xfrm>
            <a:off x="7560533" y="1"/>
            <a:ext cx="4631467" cy="1189233"/>
          </a:xfrm>
          <a:prstGeom prst="rect">
            <a:avLst/>
          </a:prstGeom>
          <a:noFill/>
          <a:ln>
            <a:noFill/>
          </a:ln>
        </p:spPr>
      </p:pic>
      <p:pic>
        <p:nvPicPr>
          <p:cNvPr id="532" name="Google Shape;532;p67"/>
          <p:cNvPicPr preferRelativeResize="0"/>
          <p:nvPr/>
        </p:nvPicPr>
        <p:blipFill>
          <a:blip r:embed="rId4">
            <a:alphaModFix/>
          </a:blip>
          <a:stretch>
            <a:fillRect/>
          </a:stretch>
        </p:blipFill>
        <p:spPr>
          <a:xfrm>
            <a:off x="203200" y="3287709"/>
            <a:ext cx="11785603" cy="290676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p68"/>
          <p:cNvPicPr preferRelativeResize="0"/>
          <p:nvPr/>
        </p:nvPicPr>
        <p:blipFill>
          <a:blip r:embed="rId3">
            <a:alphaModFix/>
          </a:blip>
          <a:stretch>
            <a:fillRect/>
          </a:stretch>
        </p:blipFill>
        <p:spPr>
          <a:xfrm>
            <a:off x="1" y="0"/>
            <a:ext cx="6857964" cy="6858000"/>
          </a:xfrm>
          <a:prstGeom prst="rect">
            <a:avLst/>
          </a:prstGeom>
          <a:noFill/>
          <a:ln>
            <a:noFill/>
          </a:ln>
        </p:spPr>
      </p:pic>
      <p:pic>
        <p:nvPicPr>
          <p:cNvPr id="538" name="Google Shape;538;p68"/>
          <p:cNvPicPr preferRelativeResize="0"/>
          <p:nvPr/>
        </p:nvPicPr>
        <p:blipFill>
          <a:blip r:embed="rId4">
            <a:alphaModFix/>
          </a:blip>
          <a:stretch>
            <a:fillRect/>
          </a:stretch>
        </p:blipFill>
        <p:spPr>
          <a:xfrm>
            <a:off x="7494000" y="6"/>
            <a:ext cx="4698000" cy="11839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pic>
        <p:nvPicPr>
          <p:cNvPr id="543" name="Google Shape;543;p69"/>
          <p:cNvPicPr preferRelativeResize="0"/>
          <p:nvPr/>
        </p:nvPicPr>
        <p:blipFill rotWithShape="1">
          <a:blip r:embed="rId3">
            <a:alphaModFix/>
          </a:blip>
          <a:srcRect/>
          <a:stretch/>
        </p:blipFill>
        <p:spPr>
          <a:xfrm>
            <a:off x="10717133" y="101601"/>
            <a:ext cx="1520267" cy="1830601"/>
          </a:xfrm>
          <a:prstGeom prst="rect">
            <a:avLst/>
          </a:prstGeom>
          <a:noFill/>
          <a:ln>
            <a:noFill/>
          </a:ln>
        </p:spPr>
      </p:pic>
      <p:pic>
        <p:nvPicPr>
          <p:cNvPr id="544" name="Google Shape;544;p69"/>
          <p:cNvPicPr preferRelativeResize="0"/>
          <p:nvPr/>
        </p:nvPicPr>
        <p:blipFill>
          <a:blip r:embed="rId4">
            <a:alphaModFix/>
          </a:blip>
          <a:stretch>
            <a:fillRect/>
          </a:stretch>
        </p:blipFill>
        <p:spPr>
          <a:xfrm>
            <a:off x="-54333" y="1"/>
            <a:ext cx="7040201" cy="68579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9719-52C1-44E8-ADFF-F6B7B09D7228}"/>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55901DA2-B827-40C0-B3C1-2EC15B13968C}"/>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042657A0-FB17-4C39-9CFB-C431816BE748}"/>
              </a:ext>
            </a:extLst>
          </p:cNvPr>
          <p:cNvPicPr>
            <a:picLocks noChangeAspect="1"/>
          </p:cNvPicPr>
          <p:nvPr/>
        </p:nvPicPr>
        <p:blipFill>
          <a:blip r:embed="rId2"/>
          <a:stretch>
            <a:fillRect/>
          </a:stretch>
        </p:blipFill>
        <p:spPr>
          <a:xfrm>
            <a:off x="0" y="1002044"/>
            <a:ext cx="12192000" cy="4853911"/>
          </a:xfrm>
          <a:prstGeom prst="rect">
            <a:avLst/>
          </a:prstGeom>
        </p:spPr>
      </p:pic>
      <p:sp>
        <p:nvSpPr>
          <p:cNvPr id="4" name="Slide Number Placeholder 3">
            <a:extLst>
              <a:ext uri="{FF2B5EF4-FFF2-40B4-BE49-F238E27FC236}">
                <a16:creationId xmlns:a16="http://schemas.microsoft.com/office/drawing/2014/main" id="{395EDF01-7F38-4719-81AB-445288486744}"/>
              </a:ext>
            </a:extLst>
          </p:cNvPr>
          <p:cNvSpPr>
            <a:spLocks noGrp="1"/>
          </p:cNvSpPr>
          <p:nvPr>
            <p:ph type="sldNum" sz="quarter" idx="12"/>
          </p:nvPr>
        </p:nvSpPr>
        <p:spPr/>
        <p:txBody>
          <a:bodyPr/>
          <a:lstStyle/>
          <a:p>
            <a:fld id="{83883877-5FBF-44B7-8A4F-3E224BE05D55}" type="slidenum">
              <a:rPr lang="en-BE" smtClean="0"/>
              <a:t>37</a:t>
            </a:fld>
            <a:endParaRPr lang="en-BE"/>
          </a:p>
        </p:txBody>
      </p:sp>
    </p:spTree>
    <p:extLst>
      <p:ext uri="{BB962C8B-B14F-4D97-AF65-F5344CB8AC3E}">
        <p14:creationId xmlns:p14="http://schemas.microsoft.com/office/powerpoint/2010/main" val="4293798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E3F64E-7854-4F81-9DAD-B056851EF6E8}"/>
              </a:ext>
            </a:extLst>
          </p:cNvPr>
          <p:cNvSpPr>
            <a:spLocks noGrp="1"/>
          </p:cNvSpPr>
          <p:nvPr>
            <p:ph idx="1"/>
          </p:nvPr>
        </p:nvSpPr>
        <p:spPr/>
        <p:txBody>
          <a:bodyPr/>
          <a:lstStyle/>
          <a:p>
            <a:r>
              <a:rPr lang="en-GB" dirty="0" err="1"/>
              <a:t>Partago</a:t>
            </a:r>
            <a:endParaRPr lang="en-GB" dirty="0"/>
          </a:p>
          <a:p>
            <a:pPr lvl="1"/>
            <a:r>
              <a:rPr lang="en-GB" dirty="0">
                <a:sym typeface="Wingdings" panose="05000000000000000000" pitchFamily="2" charset="2"/>
              </a:rPr>
              <a:t> </a:t>
            </a:r>
            <a:r>
              <a:rPr lang="en-GB" dirty="0" err="1">
                <a:sym typeface="Wingdings" panose="05000000000000000000" pitchFamily="2" charset="2"/>
              </a:rPr>
              <a:t>verzamel</a:t>
            </a:r>
            <a:r>
              <a:rPr lang="en-GB" dirty="0">
                <a:sym typeface="Wingdings" panose="05000000000000000000" pitchFamily="2" charset="2"/>
              </a:rPr>
              <a:t> </a:t>
            </a:r>
            <a:r>
              <a:rPr lang="en-GB" dirty="0" err="1">
                <a:sym typeface="Wingdings" panose="05000000000000000000" pitchFamily="2" charset="2"/>
              </a:rPr>
              <a:t>minstens</a:t>
            </a:r>
            <a:r>
              <a:rPr lang="en-GB" dirty="0">
                <a:sym typeface="Wingdings" panose="05000000000000000000" pitchFamily="2" charset="2"/>
              </a:rPr>
              <a:t> 4 </a:t>
            </a:r>
            <a:r>
              <a:rPr lang="en-GB" dirty="0" err="1">
                <a:sym typeface="Wingdings" panose="05000000000000000000" pitchFamily="2" charset="2"/>
              </a:rPr>
              <a:t>buren</a:t>
            </a:r>
            <a:r>
              <a:rPr lang="en-GB" dirty="0">
                <a:sym typeface="Wingdings" panose="05000000000000000000" pitchFamily="2" charset="2"/>
              </a:rPr>
              <a:t> </a:t>
            </a:r>
            <a:r>
              <a:rPr lang="en-GB" dirty="0" err="1">
                <a:sym typeface="Wingdings" panose="05000000000000000000" pitchFamily="2" charset="2"/>
              </a:rPr>
              <a:t>en</a:t>
            </a:r>
            <a:r>
              <a:rPr lang="en-GB" dirty="0">
                <a:sym typeface="Wingdings" panose="05000000000000000000" pitchFamily="2" charset="2"/>
              </a:rPr>
              <a:t> </a:t>
            </a:r>
            <a:r>
              <a:rPr lang="en-GB" dirty="0" err="1">
                <a:sym typeface="Wingdings" panose="05000000000000000000" pitchFamily="2" charset="2"/>
              </a:rPr>
              <a:t>schrijf</a:t>
            </a:r>
            <a:r>
              <a:rPr lang="en-GB" dirty="0">
                <a:sym typeface="Wingdings" panose="05000000000000000000" pitchFamily="2" charset="2"/>
              </a:rPr>
              <a:t> je in  </a:t>
            </a:r>
            <a:r>
              <a:rPr lang="en-GB" dirty="0">
                <a:sym typeface="Wingdings" panose="05000000000000000000" pitchFamily="2" charset="2"/>
                <a:hlinkClick r:id="rId2"/>
              </a:rPr>
              <a:t>https://www.partago.be/nieuwe-partago-community.html</a:t>
            </a:r>
            <a:endParaRPr lang="en-GB" dirty="0">
              <a:sym typeface="Wingdings" panose="05000000000000000000" pitchFamily="2" charset="2"/>
            </a:endParaRPr>
          </a:p>
          <a:p>
            <a:pPr lvl="1"/>
            <a:r>
              <a:rPr lang="en-GB" dirty="0">
                <a:sym typeface="Wingdings" panose="05000000000000000000" pitchFamily="2" charset="2"/>
              </a:rPr>
              <a:t>Renault Zoe</a:t>
            </a:r>
          </a:p>
          <a:p>
            <a:pPr lvl="1"/>
            <a:r>
              <a:rPr lang="en-GB" dirty="0">
                <a:sym typeface="Wingdings" panose="05000000000000000000" pitchFamily="2" charset="2"/>
              </a:rPr>
              <a:t>Coop </a:t>
            </a:r>
            <a:r>
              <a:rPr lang="en-GB" dirty="0" err="1">
                <a:sym typeface="Wingdings" panose="05000000000000000000" pitchFamily="2" charset="2"/>
              </a:rPr>
              <a:t>Formule</a:t>
            </a:r>
            <a:r>
              <a:rPr lang="en-GB" dirty="0">
                <a:sym typeface="Wingdings" panose="05000000000000000000" pitchFamily="2" charset="2"/>
              </a:rPr>
              <a:t> – 750€/</a:t>
            </a:r>
            <a:r>
              <a:rPr lang="en-GB" dirty="0" err="1">
                <a:sym typeface="Wingdings" panose="05000000000000000000" pitchFamily="2" charset="2"/>
              </a:rPr>
              <a:t>jaar</a:t>
            </a:r>
            <a:r>
              <a:rPr lang="en-GB" dirty="0">
                <a:sym typeface="Wingdings" panose="05000000000000000000" pitchFamily="2" charset="2"/>
              </a:rPr>
              <a:t> + 0,24€/km</a:t>
            </a:r>
          </a:p>
          <a:p>
            <a:pPr lvl="1"/>
            <a:r>
              <a:rPr lang="en-GB" dirty="0">
                <a:sym typeface="Wingdings" panose="05000000000000000000" pitchFamily="2" charset="2"/>
              </a:rPr>
              <a:t>Lid van </a:t>
            </a:r>
            <a:r>
              <a:rPr lang="en-GB" dirty="0" err="1">
                <a:sym typeface="Wingdings" panose="05000000000000000000" pitchFamily="2" charset="2"/>
              </a:rPr>
              <a:t>cooperatief</a:t>
            </a:r>
            <a:r>
              <a:rPr lang="en-GB" dirty="0">
                <a:sym typeface="Wingdings" panose="05000000000000000000" pitchFamily="2" charset="2"/>
              </a:rPr>
              <a:t> </a:t>
            </a:r>
            <a:r>
              <a:rPr lang="en-GB" dirty="0" err="1">
                <a:sym typeface="Wingdings" panose="05000000000000000000" pitchFamily="2" charset="2"/>
              </a:rPr>
              <a:t>Partago</a:t>
            </a:r>
            <a:r>
              <a:rPr lang="en-GB" dirty="0">
                <a:sym typeface="Wingdings" panose="05000000000000000000" pitchFamily="2" charset="2"/>
              </a:rPr>
              <a:t> of lid van </a:t>
            </a:r>
            <a:r>
              <a:rPr lang="en-GB" dirty="0" err="1">
                <a:sym typeface="Wingdings" panose="05000000000000000000" pitchFamily="2" charset="2"/>
              </a:rPr>
              <a:t>cooperatief</a:t>
            </a:r>
            <a:r>
              <a:rPr lang="en-GB" dirty="0">
                <a:sym typeface="Wingdings" panose="05000000000000000000" pitchFamily="2" charset="2"/>
              </a:rPr>
              <a:t> </a:t>
            </a:r>
            <a:r>
              <a:rPr lang="en-GB" dirty="0" err="1">
                <a:sym typeface="Wingdings" panose="05000000000000000000" pitchFamily="2" charset="2"/>
              </a:rPr>
              <a:t>Druifkracht</a:t>
            </a:r>
            <a:r>
              <a:rPr lang="en-GB" dirty="0">
                <a:sym typeface="Wingdings" panose="05000000000000000000" pitchFamily="2" charset="2"/>
              </a:rPr>
              <a:t>.</a:t>
            </a:r>
          </a:p>
          <a:p>
            <a:pPr lvl="1"/>
            <a:r>
              <a:rPr lang="en-GB" dirty="0" err="1">
                <a:sym typeface="Wingdings" panose="05000000000000000000" pitchFamily="2" charset="2"/>
              </a:rPr>
              <a:t>Partago</a:t>
            </a:r>
            <a:r>
              <a:rPr lang="en-GB" dirty="0">
                <a:sym typeface="Wingdings" panose="05000000000000000000" pitchFamily="2" charset="2"/>
              </a:rPr>
              <a:t> &amp; </a:t>
            </a:r>
            <a:r>
              <a:rPr lang="en-GB" dirty="0" err="1">
                <a:sym typeface="Wingdings" panose="05000000000000000000" pitchFamily="2" charset="2"/>
              </a:rPr>
              <a:t>Druifkracht</a:t>
            </a:r>
            <a:r>
              <a:rPr lang="en-GB" dirty="0">
                <a:sym typeface="Wingdings" panose="05000000000000000000" pitchFamily="2" charset="2"/>
              </a:rPr>
              <a:t>  CEDAN, </a:t>
            </a:r>
            <a:r>
              <a:rPr lang="en-GB" dirty="0" err="1">
                <a:sym typeface="Wingdings" panose="05000000000000000000" pitchFamily="2" charset="2"/>
              </a:rPr>
              <a:t>delen</a:t>
            </a:r>
            <a:r>
              <a:rPr lang="en-GB" dirty="0">
                <a:sym typeface="Wingdings" panose="05000000000000000000" pitchFamily="2" charset="2"/>
              </a:rPr>
              <a:t> met </a:t>
            </a:r>
            <a:r>
              <a:rPr lang="en-GB" dirty="0" err="1">
                <a:sym typeface="Wingdings" panose="05000000000000000000" pitchFamily="2" charset="2"/>
              </a:rPr>
              <a:t>allen</a:t>
            </a:r>
            <a:endParaRPr lang="en-GB" dirty="0">
              <a:sym typeface="Wingdings" panose="05000000000000000000" pitchFamily="2" charset="2"/>
            </a:endParaRPr>
          </a:p>
          <a:p>
            <a:pPr lvl="1"/>
            <a:endParaRPr lang="en-GB" dirty="0">
              <a:sym typeface="Wingdings" panose="05000000000000000000" pitchFamily="2" charset="2"/>
            </a:endParaRPr>
          </a:p>
          <a:p>
            <a:pPr lvl="1"/>
            <a:endParaRPr lang="en-GB" dirty="0">
              <a:sym typeface="Wingdings" panose="05000000000000000000" pitchFamily="2" charset="2"/>
            </a:endParaRPr>
          </a:p>
          <a:p>
            <a:pPr lvl="1"/>
            <a:r>
              <a:rPr lang="en-GB" dirty="0">
                <a:sym typeface="Wingdings" panose="05000000000000000000" pitchFamily="2" charset="2"/>
              </a:rPr>
              <a:t>Leasing of </a:t>
            </a:r>
            <a:r>
              <a:rPr lang="en-GB" dirty="0" err="1">
                <a:sym typeface="Wingdings" panose="05000000000000000000" pitchFamily="2" charset="2"/>
              </a:rPr>
              <a:t>groepsaankoop</a:t>
            </a:r>
            <a:endParaRPr lang="en-BE" dirty="0"/>
          </a:p>
        </p:txBody>
      </p:sp>
      <p:sp>
        <p:nvSpPr>
          <p:cNvPr id="4" name="Slide Number Placeholder 3">
            <a:extLst>
              <a:ext uri="{FF2B5EF4-FFF2-40B4-BE49-F238E27FC236}">
                <a16:creationId xmlns:a16="http://schemas.microsoft.com/office/drawing/2014/main" id="{34C206EA-4476-43EC-8CB2-7BF8DDB1D587}"/>
              </a:ext>
            </a:extLst>
          </p:cNvPr>
          <p:cNvSpPr>
            <a:spLocks noGrp="1"/>
          </p:cNvSpPr>
          <p:nvPr>
            <p:ph type="sldNum" sz="quarter" idx="12"/>
          </p:nvPr>
        </p:nvSpPr>
        <p:spPr/>
        <p:txBody>
          <a:bodyPr/>
          <a:lstStyle/>
          <a:p>
            <a:fld id="{83883877-5FBF-44B7-8A4F-3E224BE05D55}" type="slidenum">
              <a:rPr lang="en-BE" smtClean="0"/>
              <a:t>38</a:t>
            </a:fld>
            <a:endParaRPr lang="en-BE"/>
          </a:p>
        </p:txBody>
      </p:sp>
    </p:spTree>
    <p:extLst>
      <p:ext uri="{BB962C8B-B14F-4D97-AF65-F5344CB8AC3E}">
        <p14:creationId xmlns:p14="http://schemas.microsoft.com/office/powerpoint/2010/main" val="2934520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pic>
        <p:nvPicPr>
          <p:cNvPr id="549" name="Google Shape;549;p70"/>
          <p:cNvPicPr preferRelativeResize="0"/>
          <p:nvPr/>
        </p:nvPicPr>
        <p:blipFill rotWithShape="1">
          <a:blip r:embed="rId3">
            <a:alphaModFix/>
          </a:blip>
          <a:srcRect/>
          <a:stretch/>
        </p:blipFill>
        <p:spPr>
          <a:xfrm>
            <a:off x="9075781" y="-13"/>
            <a:ext cx="3116220" cy="1444793"/>
          </a:xfrm>
          <a:prstGeom prst="rect">
            <a:avLst/>
          </a:prstGeom>
          <a:noFill/>
          <a:ln>
            <a:noFill/>
          </a:ln>
        </p:spPr>
      </p:pic>
      <p:pic>
        <p:nvPicPr>
          <p:cNvPr id="550" name="Google Shape;550;p70"/>
          <p:cNvPicPr preferRelativeResize="0"/>
          <p:nvPr/>
        </p:nvPicPr>
        <p:blipFill>
          <a:blip r:embed="rId4">
            <a:alphaModFix/>
          </a:blip>
          <a:stretch>
            <a:fillRect/>
          </a:stretch>
        </p:blipFill>
        <p:spPr>
          <a:xfrm>
            <a:off x="1" y="1955564"/>
            <a:ext cx="9635500" cy="5065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p71"/>
          <p:cNvPicPr preferRelativeResize="0"/>
          <p:nvPr/>
        </p:nvPicPr>
        <p:blipFill>
          <a:blip r:embed="rId3">
            <a:alphaModFix/>
          </a:blip>
          <a:stretch>
            <a:fillRect/>
          </a:stretch>
        </p:blipFill>
        <p:spPr>
          <a:xfrm>
            <a:off x="203201" y="1457701"/>
            <a:ext cx="11785601" cy="4455804"/>
          </a:xfrm>
          <a:prstGeom prst="rect">
            <a:avLst/>
          </a:prstGeom>
          <a:noFill/>
          <a:ln>
            <a:noFill/>
          </a:ln>
        </p:spPr>
      </p:pic>
      <p:sp>
        <p:nvSpPr>
          <p:cNvPr id="556" name="Google Shape;556;p71"/>
          <p:cNvSpPr txBox="1">
            <a:spLocks noGrp="1"/>
          </p:cNvSpPr>
          <p:nvPr>
            <p:ph type="title"/>
          </p:nvPr>
        </p:nvSpPr>
        <p:spPr>
          <a:xfrm>
            <a:off x="2022407" y="415933"/>
            <a:ext cx="8147200" cy="545200"/>
          </a:xfrm>
          <a:prstGeom prst="rect">
            <a:avLst/>
          </a:prstGeom>
        </p:spPr>
        <p:txBody>
          <a:bodyPr spcFirstLastPara="1" vert="horz" wrap="square" lIns="91433" tIns="45700" rIns="91433" bIns="45700" rtlCol="0" anchor="b" anchorCtr="0">
            <a:noAutofit/>
          </a:bodyPr>
          <a:lstStyle/>
          <a:p>
            <a:pPr algn="ctr"/>
            <a:r>
              <a:rPr lang="nl"/>
              <a:t>DELEN VAN PRIVÉWAGENS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72"/>
          <p:cNvSpPr txBox="1">
            <a:spLocks noGrp="1"/>
          </p:cNvSpPr>
          <p:nvPr>
            <p:ph type="title"/>
          </p:nvPr>
        </p:nvSpPr>
        <p:spPr>
          <a:xfrm>
            <a:off x="712168" y="1873667"/>
            <a:ext cx="4778400" cy="545200"/>
          </a:xfrm>
          <a:prstGeom prst="rect">
            <a:avLst/>
          </a:prstGeom>
        </p:spPr>
        <p:txBody>
          <a:bodyPr spcFirstLastPara="1" vert="horz" wrap="square" lIns="91433" tIns="45700" rIns="91433" bIns="45700" rtlCol="0" anchor="b" anchorCtr="0">
            <a:noAutofit/>
          </a:bodyPr>
          <a:lstStyle/>
          <a:p>
            <a:pPr algn="l"/>
            <a:r>
              <a:rPr lang="nl"/>
              <a:t>COZYWHEELS</a:t>
            </a:r>
            <a:endParaRPr/>
          </a:p>
        </p:txBody>
      </p:sp>
      <p:sp>
        <p:nvSpPr>
          <p:cNvPr id="562" name="Google Shape;562;p72"/>
          <p:cNvSpPr txBox="1">
            <a:spLocks noGrp="1"/>
          </p:cNvSpPr>
          <p:nvPr>
            <p:ph type="title" idx="2"/>
          </p:nvPr>
        </p:nvSpPr>
        <p:spPr>
          <a:xfrm>
            <a:off x="6192535" y="1873667"/>
            <a:ext cx="5023600" cy="545200"/>
          </a:xfrm>
          <a:prstGeom prst="rect">
            <a:avLst/>
          </a:prstGeom>
        </p:spPr>
        <p:txBody>
          <a:bodyPr spcFirstLastPara="1" vert="horz" wrap="square" lIns="91433" tIns="45700" rIns="91433" bIns="45700" rtlCol="0" anchor="b" anchorCtr="0">
            <a:noAutofit/>
          </a:bodyPr>
          <a:lstStyle/>
          <a:p>
            <a:r>
              <a:rPr lang="nl"/>
              <a:t>DÉGAGE</a:t>
            </a:r>
            <a:endParaRPr/>
          </a:p>
        </p:txBody>
      </p:sp>
      <p:sp>
        <p:nvSpPr>
          <p:cNvPr id="563" name="Google Shape;563;p72"/>
          <p:cNvSpPr txBox="1">
            <a:spLocks noGrp="1"/>
          </p:cNvSpPr>
          <p:nvPr>
            <p:ph type="body" idx="3"/>
          </p:nvPr>
        </p:nvSpPr>
        <p:spPr>
          <a:xfrm>
            <a:off x="712167" y="2629567"/>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Verschillende modellen</a:t>
            </a:r>
            <a:endParaRPr sz="2267"/>
          </a:p>
          <a:p>
            <a:pPr marL="0" indent="0" algn="l">
              <a:lnSpc>
                <a:spcPct val="100000"/>
              </a:lnSpc>
              <a:spcBef>
                <a:spcPts val="1333"/>
              </a:spcBef>
              <a:buNone/>
            </a:pPr>
            <a:r>
              <a:rPr lang="nl" sz="2267"/>
              <a:t>Ophalen bij de eigenaar</a:t>
            </a:r>
            <a:endParaRPr sz="2267"/>
          </a:p>
          <a:p>
            <a:pPr marL="0" indent="0" algn="l">
              <a:lnSpc>
                <a:spcPct val="100000"/>
              </a:lnSpc>
              <a:spcBef>
                <a:spcPts val="1333"/>
              </a:spcBef>
              <a:buNone/>
            </a:pPr>
            <a:r>
              <a:rPr lang="nl" sz="2267"/>
              <a:t>Reserveren online of bij eigenaar</a:t>
            </a:r>
            <a:endParaRPr sz="2267"/>
          </a:p>
          <a:p>
            <a:pPr marL="0" indent="0" algn="l">
              <a:lnSpc>
                <a:spcPct val="100000"/>
              </a:lnSpc>
              <a:spcBef>
                <a:spcPts val="1333"/>
              </a:spcBef>
              <a:buNone/>
            </a:pPr>
            <a:r>
              <a:rPr lang="nl" sz="2267"/>
              <a:t>Sleutel afhalen</a:t>
            </a:r>
            <a:endParaRPr sz="2267"/>
          </a:p>
          <a:p>
            <a:pPr marL="0" indent="0" algn="l">
              <a:lnSpc>
                <a:spcPct val="100000"/>
              </a:lnSpc>
              <a:spcBef>
                <a:spcPts val="1333"/>
              </a:spcBef>
              <a:buNone/>
            </a:pPr>
            <a:r>
              <a:rPr lang="nl" sz="2267"/>
              <a:t>Starten is elk moment mogelijk</a:t>
            </a:r>
            <a:endParaRPr sz="2267"/>
          </a:p>
          <a:p>
            <a:pPr marL="0" indent="0" algn="l">
              <a:lnSpc>
                <a:spcPct val="100000"/>
              </a:lnSpc>
              <a:spcBef>
                <a:spcPts val="1333"/>
              </a:spcBef>
              <a:buNone/>
            </a:pPr>
            <a:endParaRPr sz="2267"/>
          </a:p>
          <a:p>
            <a:pPr marL="0" indent="0" algn="l">
              <a:lnSpc>
                <a:spcPct val="100000"/>
              </a:lnSpc>
              <a:spcBef>
                <a:spcPts val="1333"/>
              </a:spcBef>
              <a:buNone/>
            </a:pPr>
            <a:endParaRPr sz="2267"/>
          </a:p>
        </p:txBody>
      </p:sp>
      <p:sp>
        <p:nvSpPr>
          <p:cNvPr id="564" name="Google Shape;564;p72"/>
          <p:cNvSpPr txBox="1">
            <a:spLocks noGrp="1"/>
          </p:cNvSpPr>
          <p:nvPr>
            <p:ph type="body" idx="3"/>
          </p:nvPr>
        </p:nvSpPr>
        <p:spPr>
          <a:xfrm>
            <a:off x="6195100" y="2629567"/>
            <a:ext cx="57040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Verschillende modellen, afhankelijk van ecoscore</a:t>
            </a:r>
            <a:endParaRPr sz="2267"/>
          </a:p>
          <a:p>
            <a:pPr marL="0" indent="0" algn="l">
              <a:lnSpc>
                <a:spcPct val="100000"/>
              </a:lnSpc>
              <a:spcBef>
                <a:spcPts val="1333"/>
              </a:spcBef>
              <a:buNone/>
            </a:pPr>
            <a:r>
              <a:rPr lang="nl" sz="2267"/>
              <a:t>Ophalen bij de eigenaar</a:t>
            </a:r>
            <a:endParaRPr sz="2267"/>
          </a:p>
          <a:p>
            <a:pPr marL="0" indent="0" algn="l">
              <a:lnSpc>
                <a:spcPct val="100000"/>
              </a:lnSpc>
              <a:spcBef>
                <a:spcPts val="1333"/>
              </a:spcBef>
              <a:buNone/>
            </a:pPr>
            <a:r>
              <a:rPr lang="nl" sz="2267"/>
              <a:t>Reserveren online, app of eigenaar</a:t>
            </a:r>
            <a:endParaRPr sz="2267"/>
          </a:p>
          <a:p>
            <a:pPr marL="0" indent="0" algn="l">
              <a:lnSpc>
                <a:spcPct val="100000"/>
              </a:lnSpc>
              <a:spcBef>
                <a:spcPts val="1333"/>
              </a:spcBef>
              <a:buNone/>
            </a:pPr>
            <a:r>
              <a:rPr lang="nl" sz="2267"/>
              <a:t>Sleutel afhalen</a:t>
            </a:r>
            <a:endParaRPr sz="2267"/>
          </a:p>
          <a:p>
            <a:pPr marL="0" indent="0" algn="l">
              <a:lnSpc>
                <a:spcPct val="100000"/>
              </a:lnSpc>
              <a:spcBef>
                <a:spcPts val="1333"/>
              </a:spcBef>
              <a:buNone/>
            </a:pPr>
            <a:r>
              <a:rPr lang="nl" sz="2267"/>
              <a:t>Om te starten moet je eerst een infosessie volgen</a:t>
            </a:r>
            <a:endParaRPr sz="2267"/>
          </a:p>
          <a:p>
            <a:pPr marL="0" indent="0" algn="l">
              <a:lnSpc>
                <a:spcPct val="100000"/>
              </a:lnSpc>
              <a:spcBef>
                <a:spcPts val="1333"/>
              </a:spcBef>
              <a:buNone/>
            </a:pPr>
            <a:endParaRPr sz="2267"/>
          </a:p>
        </p:txBody>
      </p:sp>
      <p:pic>
        <p:nvPicPr>
          <p:cNvPr id="565" name="Google Shape;565;p72"/>
          <p:cNvPicPr preferRelativeResize="0"/>
          <p:nvPr/>
        </p:nvPicPr>
        <p:blipFill>
          <a:blip r:embed="rId3">
            <a:alphaModFix/>
          </a:blip>
          <a:stretch>
            <a:fillRect/>
          </a:stretch>
        </p:blipFill>
        <p:spPr>
          <a:xfrm flipH="1">
            <a:off x="394769" y="4268503"/>
            <a:ext cx="317399" cy="317399"/>
          </a:xfrm>
          <a:prstGeom prst="rect">
            <a:avLst/>
          </a:prstGeom>
          <a:noFill/>
          <a:ln>
            <a:noFill/>
          </a:ln>
        </p:spPr>
      </p:pic>
      <p:pic>
        <p:nvPicPr>
          <p:cNvPr id="566" name="Google Shape;566;p72"/>
          <p:cNvPicPr preferRelativeResize="0"/>
          <p:nvPr/>
        </p:nvPicPr>
        <p:blipFill>
          <a:blip r:embed="rId3">
            <a:alphaModFix/>
          </a:blip>
          <a:stretch>
            <a:fillRect/>
          </a:stretch>
        </p:blipFill>
        <p:spPr>
          <a:xfrm flipH="1">
            <a:off x="394769" y="2681409"/>
            <a:ext cx="317399" cy="317399"/>
          </a:xfrm>
          <a:prstGeom prst="rect">
            <a:avLst/>
          </a:prstGeom>
          <a:noFill/>
          <a:ln>
            <a:noFill/>
          </a:ln>
        </p:spPr>
      </p:pic>
      <p:pic>
        <p:nvPicPr>
          <p:cNvPr id="567" name="Google Shape;567;p72"/>
          <p:cNvPicPr preferRelativeResize="0"/>
          <p:nvPr/>
        </p:nvPicPr>
        <p:blipFill>
          <a:blip r:embed="rId3">
            <a:alphaModFix/>
          </a:blip>
          <a:stretch>
            <a:fillRect/>
          </a:stretch>
        </p:blipFill>
        <p:spPr>
          <a:xfrm flipH="1">
            <a:off x="394769" y="3210441"/>
            <a:ext cx="317399" cy="317399"/>
          </a:xfrm>
          <a:prstGeom prst="rect">
            <a:avLst/>
          </a:prstGeom>
          <a:noFill/>
          <a:ln>
            <a:noFill/>
          </a:ln>
        </p:spPr>
      </p:pic>
      <p:pic>
        <p:nvPicPr>
          <p:cNvPr id="568" name="Google Shape;568;p72"/>
          <p:cNvPicPr preferRelativeResize="0"/>
          <p:nvPr/>
        </p:nvPicPr>
        <p:blipFill>
          <a:blip r:embed="rId3">
            <a:alphaModFix/>
          </a:blip>
          <a:stretch>
            <a:fillRect/>
          </a:stretch>
        </p:blipFill>
        <p:spPr>
          <a:xfrm flipH="1">
            <a:off x="394769" y="4797534"/>
            <a:ext cx="317399" cy="317399"/>
          </a:xfrm>
          <a:prstGeom prst="rect">
            <a:avLst/>
          </a:prstGeom>
          <a:noFill/>
          <a:ln>
            <a:noFill/>
          </a:ln>
        </p:spPr>
      </p:pic>
      <p:pic>
        <p:nvPicPr>
          <p:cNvPr id="569" name="Google Shape;569;p72"/>
          <p:cNvPicPr preferRelativeResize="0"/>
          <p:nvPr/>
        </p:nvPicPr>
        <p:blipFill>
          <a:blip r:embed="rId3">
            <a:alphaModFix/>
          </a:blip>
          <a:stretch>
            <a:fillRect/>
          </a:stretch>
        </p:blipFill>
        <p:spPr>
          <a:xfrm flipH="1">
            <a:off x="5880202" y="4056859"/>
            <a:ext cx="317399" cy="317399"/>
          </a:xfrm>
          <a:prstGeom prst="rect">
            <a:avLst/>
          </a:prstGeom>
          <a:noFill/>
          <a:ln>
            <a:noFill/>
          </a:ln>
        </p:spPr>
      </p:pic>
      <p:pic>
        <p:nvPicPr>
          <p:cNvPr id="570" name="Google Shape;570;p72"/>
          <p:cNvPicPr preferRelativeResize="0"/>
          <p:nvPr/>
        </p:nvPicPr>
        <p:blipFill>
          <a:blip r:embed="rId3">
            <a:alphaModFix/>
          </a:blip>
          <a:stretch>
            <a:fillRect/>
          </a:stretch>
        </p:blipFill>
        <p:spPr>
          <a:xfrm flipH="1">
            <a:off x="5880202" y="4585897"/>
            <a:ext cx="317399" cy="317399"/>
          </a:xfrm>
          <a:prstGeom prst="rect">
            <a:avLst/>
          </a:prstGeom>
          <a:noFill/>
          <a:ln>
            <a:noFill/>
          </a:ln>
        </p:spPr>
      </p:pic>
      <p:pic>
        <p:nvPicPr>
          <p:cNvPr id="571" name="Google Shape;571;p72"/>
          <p:cNvPicPr preferRelativeResize="0"/>
          <p:nvPr/>
        </p:nvPicPr>
        <p:blipFill>
          <a:blip r:embed="rId3">
            <a:alphaModFix/>
          </a:blip>
          <a:stretch>
            <a:fillRect/>
          </a:stretch>
        </p:blipFill>
        <p:spPr>
          <a:xfrm flipH="1">
            <a:off x="5880202" y="3527822"/>
            <a:ext cx="317399" cy="317399"/>
          </a:xfrm>
          <a:prstGeom prst="rect">
            <a:avLst/>
          </a:prstGeom>
          <a:noFill/>
          <a:ln>
            <a:noFill/>
          </a:ln>
        </p:spPr>
      </p:pic>
      <p:pic>
        <p:nvPicPr>
          <p:cNvPr id="572" name="Google Shape;572;p72"/>
          <p:cNvPicPr preferRelativeResize="0"/>
          <p:nvPr/>
        </p:nvPicPr>
        <p:blipFill>
          <a:blip r:embed="rId3">
            <a:alphaModFix/>
          </a:blip>
          <a:stretch>
            <a:fillRect/>
          </a:stretch>
        </p:blipFill>
        <p:spPr>
          <a:xfrm flipH="1">
            <a:off x="5880202" y="5114934"/>
            <a:ext cx="317399" cy="317399"/>
          </a:xfrm>
          <a:prstGeom prst="rect">
            <a:avLst/>
          </a:prstGeom>
          <a:noFill/>
          <a:ln>
            <a:noFill/>
          </a:ln>
        </p:spPr>
      </p:pic>
      <p:pic>
        <p:nvPicPr>
          <p:cNvPr id="573" name="Google Shape;573;p72"/>
          <p:cNvPicPr preferRelativeResize="0"/>
          <p:nvPr/>
        </p:nvPicPr>
        <p:blipFill>
          <a:blip r:embed="rId3">
            <a:alphaModFix/>
          </a:blip>
          <a:stretch>
            <a:fillRect/>
          </a:stretch>
        </p:blipFill>
        <p:spPr>
          <a:xfrm flipH="1">
            <a:off x="394769" y="3739471"/>
            <a:ext cx="317399" cy="317399"/>
          </a:xfrm>
          <a:prstGeom prst="rect">
            <a:avLst/>
          </a:prstGeom>
          <a:noFill/>
          <a:ln>
            <a:noFill/>
          </a:ln>
        </p:spPr>
      </p:pic>
      <p:pic>
        <p:nvPicPr>
          <p:cNvPr id="574" name="Google Shape;574;p72"/>
          <p:cNvPicPr preferRelativeResize="0"/>
          <p:nvPr/>
        </p:nvPicPr>
        <p:blipFill>
          <a:blip r:embed="rId3">
            <a:alphaModFix/>
          </a:blip>
          <a:stretch>
            <a:fillRect/>
          </a:stretch>
        </p:blipFill>
        <p:spPr>
          <a:xfrm flipH="1">
            <a:off x="5880202" y="2681389"/>
            <a:ext cx="317399" cy="3173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73"/>
          <p:cNvSpPr txBox="1">
            <a:spLocks noGrp="1"/>
          </p:cNvSpPr>
          <p:nvPr>
            <p:ph type="title"/>
          </p:nvPr>
        </p:nvSpPr>
        <p:spPr>
          <a:xfrm>
            <a:off x="712168" y="1873667"/>
            <a:ext cx="4778400" cy="545200"/>
          </a:xfrm>
          <a:prstGeom prst="rect">
            <a:avLst/>
          </a:prstGeom>
        </p:spPr>
        <p:txBody>
          <a:bodyPr spcFirstLastPara="1" vert="horz" wrap="square" lIns="91433" tIns="45700" rIns="91433" bIns="45700" rtlCol="0" anchor="b" anchorCtr="0">
            <a:noAutofit/>
          </a:bodyPr>
          <a:lstStyle/>
          <a:p>
            <a:pPr algn="l"/>
            <a:r>
              <a:rPr lang="nl"/>
              <a:t>COZYWHEELS</a:t>
            </a:r>
            <a:endParaRPr/>
          </a:p>
        </p:txBody>
      </p:sp>
      <p:sp>
        <p:nvSpPr>
          <p:cNvPr id="580" name="Google Shape;580;p73"/>
          <p:cNvSpPr txBox="1">
            <a:spLocks noGrp="1"/>
          </p:cNvSpPr>
          <p:nvPr>
            <p:ph type="title" idx="2"/>
          </p:nvPr>
        </p:nvSpPr>
        <p:spPr>
          <a:xfrm>
            <a:off x="6192535" y="1873667"/>
            <a:ext cx="5023600" cy="545200"/>
          </a:xfrm>
          <a:prstGeom prst="rect">
            <a:avLst/>
          </a:prstGeom>
        </p:spPr>
        <p:txBody>
          <a:bodyPr spcFirstLastPara="1" vert="horz" wrap="square" lIns="91433" tIns="45700" rIns="91433" bIns="45700" rtlCol="0" anchor="b" anchorCtr="0">
            <a:noAutofit/>
          </a:bodyPr>
          <a:lstStyle/>
          <a:p>
            <a:r>
              <a:rPr lang="nl"/>
              <a:t>DÉGAGE</a:t>
            </a:r>
            <a:endParaRPr/>
          </a:p>
        </p:txBody>
      </p:sp>
      <p:sp>
        <p:nvSpPr>
          <p:cNvPr id="581" name="Google Shape;581;p73"/>
          <p:cNvSpPr txBox="1">
            <a:spLocks noGrp="1"/>
          </p:cNvSpPr>
          <p:nvPr>
            <p:ph type="body" idx="3"/>
          </p:nvPr>
        </p:nvSpPr>
        <p:spPr>
          <a:xfrm>
            <a:off x="712167" y="2629567"/>
            <a:ext cx="46844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Toegang tot specifieke privéwagen, (bak)fiets, bestelwagen,...</a:t>
            </a:r>
            <a:endParaRPr sz="2267"/>
          </a:p>
          <a:p>
            <a:pPr marL="0" indent="0" algn="l">
              <a:lnSpc>
                <a:spcPct val="100000"/>
              </a:lnSpc>
              <a:spcBef>
                <a:spcPts val="1333"/>
              </a:spcBef>
              <a:buNone/>
            </a:pPr>
            <a:r>
              <a:rPr lang="nl" sz="2267"/>
              <a:t>Contract, administratie en autodeelverzekering door eigenaar</a:t>
            </a:r>
            <a:endParaRPr sz="2267"/>
          </a:p>
        </p:txBody>
      </p:sp>
      <p:sp>
        <p:nvSpPr>
          <p:cNvPr id="582" name="Google Shape;582;p73"/>
          <p:cNvSpPr txBox="1">
            <a:spLocks noGrp="1"/>
          </p:cNvSpPr>
          <p:nvPr>
            <p:ph type="body" idx="3"/>
          </p:nvPr>
        </p:nvSpPr>
        <p:spPr>
          <a:xfrm>
            <a:off x="6195100" y="2629567"/>
            <a:ext cx="5704000" cy="2537200"/>
          </a:xfrm>
          <a:prstGeom prst="rect">
            <a:avLst/>
          </a:prstGeom>
        </p:spPr>
        <p:txBody>
          <a:bodyPr spcFirstLastPara="1" vert="horz" wrap="square" lIns="91433" tIns="45700" rIns="91433" bIns="45700" rtlCol="0" anchor="t" anchorCtr="0">
            <a:noAutofit/>
          </a:bodyPr>
          <a:lstStyle/>
          <a:p>
            <a:pPr marL="0" indent="0" algn="l">
              <a:lnSpc>
                <a:spcPct val="100000"/>
              </a:lnSpc>
              <a:spcBef>
                <a:spcPts val="1333"/>
              </a:spcBef>
              <a:buNone/>
            </a:pPr>
            <a:r>
              <a:rPr lang="nl" sz="2267"/>
              <a:t>Toegang tot volledige Dégage-aanbod (ook fietsen)</a:t>
            </a:r>
            <a:endParaRPr sz="2267"/>
          </a:p>
          <a:p>
            <a:pPr marL="0" indent="0" algn="l">
              <a:lnSpc>
                <a:spcPct val="100000"/>
              </a:lnSpc>
              <a:spcBef>
                <a:spcPts val="1333"/>
              </a:spcBef>
              <a:buNone/>
            </a:pPr>
            <a:r>
              <a:rPr lang="nl" sz="2267"/>
              <a:t>Contract, administratie en autodeelverzekering door Dégage</a:t>
            </a:r>
            <a:endParaRPr sz="2267"/>
          </a:p>
          <a:p>
            <a:pPr marL="0" indent="0" algn="l">
              <a:lnSpc>
                <a:spcPct val="100000"/>
              </a:lnSpc>
              <a:spcBef>
                <a:spcPts val="1333"/>
              </a:spcBef>
              <a:buNone/>
            </a:pPr>
            <a:endParaRPr sz="2267"/>
          </a:p>
          <a:p>
            <a:pPr marL="0" indent="0" algn="l">
              <a:lnSpc>
                <a:spcPct val="100000"/>
              </a:lnSpc>
              <a:spcBef>
                <a:spcPts val="1333"/>
              </a:spcBef>
              <a:buNone/>
            </a:pPr>
            <a:endParaRPr sz="2267"/>
          </a:p>
        </p:txBody>
      </p:sp>
      <p:pic>
        <p:nvPicPr>
          <p:cNvPr id="583" name="Google Shape;583;p73"/>
          <p:cNvPicPr preferRelativeResize="0"/>
          <p:nvPr/>
        </p:nvPicPr>
        <p:blipFill>
          <a:blip r:embed="rId3">
            <a:alphaModFix/>
          </a:blip>
          <a:stretch>
            <a:fillRect/>
          </a:stretch>
        </p:blipFill>
        <p:spPr>
          <a:xfrm flipH="1">
            <a:off x="394769" y="2681409"/>
            <a:ext cx="317399" cy="317399"/>
          </a:xfrm>
          <a:prstGeom prst="rect">
            <a:avLst/>
          </a:prstGeom>
          <a:noFill/>
          <a:ln>
            <a:noFill/>
          </a:ln>
        </p:spPr>
      </p:pic>
      <p:pic>
        <p:nvPicPr>
          <p:cNvPr id="584" name="Google Shape;584;p73"/>
          <p:cNvPicPr preferRelativeResize="0"/>
          <p:nvPr/>
        </p:nvPicPr>
        <p:blipFill>
          <a:blip r:embed="rId3">
            <a:alphaModFix/>
          </a:blip>
          <a:stretch>
            <a:fillRect/>
          </a:stretch>
        </p:blipFill>
        <p:spPr>
          <a:xfrm flipH="1">
            <a:off x="394769" y="3527841"/>
            <a:ext cx="317399" cy="317399"/>
          </a:xfrm>
          <a:prstGeom prst="rect">
            <a:avLst/>
          </a:prstGeom>
          <a:noFill/>
          <a:ln>
            <a:noFill/>
          </a:ln>
        </p:spPr>
      </p:pic>
      <p:pic>
        <p:nvPicPr>
          <p:cNvPr id="585" name="Google Shape;585;p73"/>
          <p:cNvPicPr preferRelativeResize="0"/>
          <p:nvPr/>
        </p:nvPicPr>
        <p:blipFill>
          <a:blip r:embed="rId3">
            <a:alphaModFix/>
          </a:blip>
          <a:stretch>
            <a:fillRect/>
          </a:stretch>
        </p:blipFill>
        <p:spPr>
          <a:xfrm flipH="1">
            <a:off x="5880202" y="3527822"/>
            <a:ext cx="317399" cy="317399"/>
          </a:xfrm>
          <a:prstGeom prst="rect">
            <a:avLst/>
          </a:prstGeom>
          <a:noFill/>
          <a:ln>
            <a:noFill/>
          </a:ln>
        </p:spPr>
      </p:pic>
      <p:pic>
        <p:nvPicPr>
          <p:cNvPr id="586" name="Google Shape;586;p73"/>
          <p:cNvPicPr preferRelativeResize="0"/>
          <p:nvPr/>
        </p:nvPicPr>
        <p:blipFill>
          <a:blip r:embed="rId3">
            <a:alphaModFix/>
          </a:blip>
          <a:stretch>
            <a:fillRect/>
          </a:stretch>
        </p:blipFill>
        <p:spPr>
          <a:xfrm flipH="1">
            <a:off x="5880202" y="2681389"/>
            <a:ext cx="317399" cy="317399"/>
          </a:xfrm>
          <a:prstGeom prst="rect">
            <a:avLst/>
          </a:prstGeom>
          <a:noFill/>
          <a:ln>
            <a:noFill/>
          </a:ln>
        </p:spPr>
      </p:pic>
      <p:pic>
        <p:nvPicPr>
          <p:cNvPr id="587" name="Google Shape;587;p73"/>
          <p:cNvPicPr preferRelativeResize="0"/>
          <p:nvPr/>
        </p:nvPicPr>
        <p:blipFill>
          <a:blip r:embed="rId4">
            <a:alphaModFix/>
          </a:blip>
          <a:stretch>
            <a:fillRect/>
          </a:stretch>
        </p:blipFill>
        <p:spPr>
          <a:xfrm>
            <a:off x="-2" y="4860136"/>
            <a:ext cx="1871667" cy="205503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74"/>
          <p:cNvSpPr txBox="1">
            <a:spLocks noGrp="1"/>
          </p:cNvSpPr>
          <p:nvPr>
            <p:ph type="title"/>
          </p:nvPr>
        </p:nvSpPr>
        <p:spPr>
          <a:xfrm>
            <a:off x="1411584" y="1670451"/>
            <a:ext cx="4340800" cy="545200"/>
          </a:xfrm>
          <a:prstGeom prst="rect">
            <a:avLst/>
          </a:prstGeom>
        </p:spPr>
        <p:txBody>
          <a:bodyPr spcFirstLastPara="1" vert="horz" wrap="square" lIns="91433" tIns="45700" rIns="91433" bIns="45700" rtlCol="0" anchor="b" anchorCtr="0">
            <a:noAutofit/>
          </a:bodyPr>
          <a:lstStyle/>
          <a:p>
            <a:pPr algn="l"/>
            <a:r>
              <a:rPr lang="nl"/>
              <a:t>GETAROUND</a:t>
            </a:r>
            <a:endParaRPr/>
          </a:p>
        </p:txBody>
      </p:sp>
      <p:sp>
        <p:nvSpPr>
          <p:cNvPr id="593" name="Google Shape;593;p74"/>
          <p:cNvSpPr>
            <a:spLocks noGrp="1"/>
          </p:cNvSpPr>
          <p:nvPr>
            <p:ph type="pic" idx="2"/>
          </p:nvPr>
        </p:nvSpPr>
        <p:spPr>
          <a:xfrm>
            <a:off x="5888125" y="1242475"/>
            <a:ext cx="2644000" cy="4623200"/>
          </a:xfrm>
          <a:prstGeom prst="rect">
            <a:avLst/>
          </a:prstGeom>
        </p:spPr>
      </p:sp>
      <p:pic>
        <p:nvPicPr>
          <p:cNvPr id="594" name="Google Shape;594;p74"/>
          <p:cNvPicPr preferRelativeResize="0"/>
          <p:nvPr/>
        </p:nvPicPr>
        <p:blipFill rotWithShape="1">
          <a:blip r:embed="rId3">
            <a:alphaModFix/>
          </a:blip>
          <a:srcRect l="3341" r="35010"/>
          <a:stretch/>
        </p:blipFill>
        <p:spPr>
          <a:xfrm>
            <a:off x="5888134" y="1242467"/>
            <a:ext cx="5934065" cy="4623200"/>
          </a:xfrm>
          <a:prstGeom prst="rect">
            <a:avLst/>
          </a:prstGeom>
          <a:noFill/>
          <a:ln>
            <a:noFill/>
          </a:ln>
        </p:spPr>
      </p:pic>
      <p:sp>
        <p:nvSpPr>
          <p:cNvPr id="595" name="Google Shape;595;p74"/>
          <p:cNvSpPr txBox="1">
            <a:spLocks noGrp="1"/>
          </p:cNvSpPr>
          <p:nvPr>
            <p:ph type="body" idx="4294967295"/>
          </p:nvPr>
        </p:nvSpPr>
        <p:spPr>
          <a:xfrm>
            <a:off x="1411600" y="2403133"/>
            <a:ext cx="3932000" cy="2537200"/>
          </a:xfrm>
          <a:prstGeom prst="rect">
            <a:avLst/>
          </a:prstGeom>
        </p:spPr>
        <p:txBody>
          <a:bodyPr spcFirstLastPara="1" vert="horz" wrap="square" lIns="91433" tIns="45700" rIns="91433" bIns="45700" rtlCol="0" anchor="t" anchorCtr="0">
            <a:noAutofit/>
          </a:bodyPr>
          <a:lstStyle/>
          <a:p>
            <a:pPr marL="0" indent="0">
              <a:lnSpc>
                <a:spcPct val="100000"/>
              </a:lnSpc>
              <a:spcBef>
                <a:spcPts val="1333"/>
              </a:spcBef>
              <a:buSzPts val="770"/>
              <a:buNone/>
            </a:pPr>
            <a:r>
              <a:rPr lang="nl" sz="2267"/>
              <a:t>Verschillende modellen</a:t>
            </a:r>
            <a:endParaRPr sz="2267"/>
          </a:p>
          <a:p>
            <a:pPr marL="0" indent="0">
              <a:lnSpc>
                <a:spcPct val="100000"/>
              </a:lnSpc>
              <a:spcBef>
                <a:spcPts val="1333"/>
              </a:spcBef>
              <a:buSzPts val="770"/>
              <a:buNone/>
            </a:pPr>
            <a:r>
              <a:rPr lang="nl" sz="2267"/>
              <a:t>Ophalen bij de eigenaar</a:t>
            </a:r>
            <a:endParaRPr sz="2267"/>
          </a:p>
          <a:p>
            <a:pPr marL="0" indent="0">
              <a:lnSpc>
                <a:spcPct val="100000"/>
              </a:lnSpc>
              <a:spcBef>
                <a:spcPts val="1333"/>
              </a:spcBef>
              <a:buSzPts val="770"/>
              <a:buNone/>
            </a:pPr>
            <a:r>
              <a:rPr lang="nl" sz="2267"/>
              <a:t>Reserveren online </a:t>
            </a:r>
            <a:endParaRPr sz="2267"/>
          </a:p>
          <a:p>
            <a:pPr marL="0" indent="0">
              <a:lnSpc>
                <a:spcPct val="100000"/>
              </a:lnSpc>
              <a:spcBef>
                <a:spcPts val="1333"/>
              </a:spcBef>
              <a:buSzPts val="770"/>
              <a:buNone/>
            </a:pPr>
            <a:r>
              <a:rPr lang="nl" sz="2267"/>
              <a:t>Sleutel afhalen/ openen met smartphone</a:t>
            </a:r>
            <a:endParaRPr sz="2267"/>
          </a:p>
          <a:p>
            <a:pPr marL="0" indent="0">
              <a:lnSpc>
                <a:spcPct val="80000"/>
              </a:lnSpc>
              <a:spcBef>
                <a:spcPts val="1333"/>
              </a:spcBef>
              <a:buSzPts val="770"/>
              <a:buNone/>
            </a:pPr>
            <a:endParaRPr sz="2267"/>
          </a:p>
          <a:p>
            <a:pPr marL="0" indent="0">
              <a:lnSpc>
                <a:spcPct val="80000"/>
              </a:lnSpc>
              <a:spcBef>
                <a:spcPts val="1333"/>
              </a:spcBef>
              <a:buSzPts val="770"/>
              <a:buNone/>
            </a:pPr>
            <a:endParaRPr sz="2267"/>
          </a:p>
        </p:txBody>
      </p:sp>
      <p:pic>
        <p:nvPicPr>
          <p:cNvPr id="596" name="Google Shape;596;p74"/>
          <p:cNvPicPr preferRelativeResize="0"/>
          <p:nvPr/>
        </p:nvPicPr>
        <p:blipFill>
          <a:blip r:embed="rId4">
            <a:alphaModFix/>
          </a:blip>
          <a:stretch>
            <a:fillRect/>
          </a:stretch>
        </p:blipFill>
        <p:spPr>
          <a:xfrm flipH="1">
            <a:off x="1093269" y="4042070"/>
            <a:ext cx="317399" cy="317399"/>
          </a:xfrm>
          <a:prstGeom prst="rect">
            <a:avLst/>
          </a:prstGeom>
          <a:noFill/>
          <a:ln>
            <a:noFill/>
          </a:ln>
        </p:spPr>
      </p:pic>
      <p:pic>
        <p:nvPicPr>
          <p:cNvPr id="597" name="Google Shape;597;p74"/>
          <p:cNvPicPr preferRelativeResize="0"/>
          <p:nvPr/>
        </p:nvPicPr>
        <p:blipFill>
          <a:blip r:embed="rId4">
            <a:alphaModFix/>
          </a:blip>
          <a:stretch>
            <a:fillRect/>
          </a:stretch>
        </p:blipFill>
        <p:spPr>
          <a:xfrm flipH="1">
            <a:off x="1093269" y="2454975"/>
            <a:ext cx="317399" cy="317399"/>
          </a:xfrm>
          <a:prstGeom prst="rect">
            <a:avLst/>
          </a:prstGeom>
          <a:noFill/>
          <a:ln>
            <a:noFill/>
          </a:ln>
        </p:spPr>
      </p:pic>
      <p:pic>
        <p:nvPicPr>
          <p:cNvPr id="598" name="Google Shape;598;p74"/>
          <p:cNvPicPr preferRelativeResize="0"/>
          <p:nvPr/>
        </p:nvPicPr>
        <p:blipFill>
          <a:blip r:embed="rId4">
            <a:alphaModFix/>
          </a:blip>
          <a:stretch>
            <a:fillRect/>
          </a:stretch>
        </p:blipFill>
        <p:spPr>
          <a:xfrm flipH="1">
            <a:off x="1093269" y="2984007"/>
            <a:ext cx="317399" cy="317399"/>
          </a:xfrm>
          <a:prstGeom prst="rect">
            <a:avLst/>
          </a:prstGeom>
          <a:noFill/>
          <a:ln>
            <a:noFill/>
          </a:ln>
        </p:spPr>
      </p:pic>
      <p:pic>
        <p:nvPicPr>
          <p:cNvPr id="599" name="Google Shape;599;p74"/>
          <p:cNvPicPr preferRelativeResize="0"/>
          <p:nvPr/>
        </p:nvPicPr>
        <p:blipFill>
          <a:blip r:embed="rId4">
            <a:alphaModFix/>
          </a:blip>
          <a:stretch>
            <a:fillRect/>
          </a:stretch>
        </p:blipFill>
        <p:spPr>
          <a:xfrm flipH="1">
            <a:off x="1093269" y="3513038"/>
            <a:ext cx="317399" cy="3173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75"/>
          <p:cNvSpPr txBox="1">
            <a:spLocks noGrp="1"/>
          </p:cNvSpPr>
          <p:nvPr>
            <p:ph type="title"/>
          </p:nvPr>
        </p:nvSpPr>
        <p:spPr>
          <a:xfrm>
            <a:off x="759800" y="1673733"/>
            <a:ext cx="4869200" cy="421200"/>
          </a:xfrm>
          <a:prstGeom prst="rect">
            <a:avLst/>
          </a:prstGeom>
        </p:spPr>
        <p:txBody>
          <a:bodyPr spcFirstLastPara="1" vert="horz" wrap="square" lIns="91433" tIns="45700" rIns="91433" bIns="45700" rtlCol="0" anchor="t" anchorCtr="0">
            <a:noAutofit/>
          </a:bodyPr>
          <a:lstStyle/>
          <a:p>
            <a:r>
              <a:rPr lang="nl"/>
              <a:t>Wat zou jou weerhouden om je wagen te delen? </a:t>
            </a:r>
            <a:endParaRPr/>
          </a:p>
        </p:txBody>
      </p:sp>
      <p:sp>
        <p:nvSpPr>
          <p:cNvPr id="605" name="Google Shape;605;p75"/>
          <p:cNvSpPr txBox="1"/>
          <p:nvPr/>
        </p:nvSpPr>
        <p:spPr>
          <a:xfrm>
            <a:off x="6767367" y="1075567"/>
            <a:ext cx="2032800" cy="3256000"/>
          </a:xfrm>
          <a:prstGeom prst="rect">
            <a:avLst/>
          </a:prstGeom>
          <a:noFill/>
          <a:ln>
            <a:noFill/>
          </a:ln>
        </p:spPr>
        <p:txBody>
          <a:bodyPr spcFirstLastPara="1" wrap="square" lIns="121900" tIns="121900" rIns="121900" bIns="121900" anchor="ctr" anchorCtr="0">
            <a:noAutofit/>
          </a:bodyPr>
          <a:lstStyle/>
          <a:p>
            <a:r>
              <a:rPr lang="nl" sz="26666">
                <a:solidFill>
                  <a:srgbClr val="FBDD40"/>
                </a:solidFill>
                <a:latin typeface="Source Sans Pro Black"/>
                <a:ea typeface="Source Sans Pro Black"/>
                <a:cs typeface="Source Sans Pro Black"/>
                <a:sym typeface="Source Sans Pro Black"/>
              </a:rPr>
              <a:t>?</a:t>
            </a:r>
            <a:endParaRPr sz="26666">
              <a:solidFill>
                <a:srgbClr val="FBDD40"/>
              </a:solidFill>
              <a:latin typeface="Source Sans Pro Black"/>
              <a:ea typeface="Source Sans Pro Black"/>
              <a:cs typeface="Source Sans Pro Black"/>
              <a:sym typeface="Source Sans Pro Black"/>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0453-133D-4754-91BE-052EDC6653CA}"/>
              </a:ext>
            </a:extLst>
          </p:cNvPr>
          <p:cNvSpPr>
            <a:spLocks noGrp="1"/>
          </p:cNvSpPr>
          <p:nvPr>
            <p:ph type="title"/>
          </p:nvPr>
        </p:nvSpPr>
        <p:spPr/>
        <p:txBody>
          <a:bodyPr/>
          <a:lstStyle/>
          <a:p>
            <a:endParaRPr lang="en-BE"/>
          </a:p>
        </p:txBody>
      </p:sp>
      <p:pic>
        <p:nvPicPr>
          <p:cNvPr id="4098" name="Picture 2" descr="May be an image of text that says 'Hoeveel laadpalen voor elektrische auto' 2021? waren er in Vlaanderen begin april 400 JUIST! 4500 9500 0% %10%20%30%40% 10% 30% 40% 50% 60% 70% 80% 90% 100%'">
            <a:extLst>
              <a:ext uri="{FF2B5EF4-FFF2-40B4-BE49-F238E27FC236}">
                <a16:creationId xmlns:a16="http://schemas.microsoft.com/office/drawing/2014/main" id="{507D7070-DDB2-4EC4-B98C-4145F78E90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589"/>
          <a:stretch/>
        </p:blipFill>
        <p:spPr bwMode="auto">
          <a:xfrm>
            <a:off x="1890713" y="2543116"/>
            <a:ext cx="8410575" cy="286232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8E88D84-F4B3-4493-9550-715E6BA8A82D}"/>
              </a:ext>
            </a:extLst>
          </p:cNvPr>
          <p:cNvSpPr>
            <a:spLocks noGrp="1"/>
          </p:cNvSpPr>
          <p:nvPr>
            <p:ph type="sldNum" sz="quarter" idx="12"/>
          </p:nvPr>
        </p:nvSpPr>
        <p:spPr/>
        <p:txBody>
          <a:bodyPr/>
          <a:lstStyle/>
          <a:p>
            <a:fld id="{83883877-5FBF-44B7-8A4F-3E224BE05D55}" type="slidenum">
              <a:rPr lang="en-BE" smtClean="0"/>
              <a:t>45</a:t>
            </a:fld>
            <a:endParaRPr lang="en-BE"/>
          </a:p>
        </p:txBody>
      </p:sp>
      <p:sp>
        <p:nvSpPr>
          <p:cNvPr id="5" name="Title 1">
            <a:extLst>
              <a:ext uri="{FF2B5EF4-FFF2-40B4-BE49-F238E27FC236}">
                <a16:creationId xmlns:a16="http://schemas.microsoft.com/office/drawing/2014/main" id="{0D88D860-4CFA-4B1D-9EBE-EDEC3FCF190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err="1"/>
              <a:t>Hoeveel</a:t>
            </a:r>
            <a:r>
              <a:rPr lang="en-GB" dirty="0"/>
              <a:t> </a:t>
            </a:r>
            <a:r>
              <a:rPr lang="en-GB" dirty="0" err="1"/>
              <a:t>laadpalen</a:t>
            </a:r>
            <a:r>
              <a:rPr lang="en-GB" dirty="0"/>
              <a:t> </a:t>
            </a:r>
            <a:r>
              <a:rPr lang="en-GB" dirty="0" err="1"/>
              <a:t>voor</a:t>
            </a:r>
            <a:r>
              <a:rPr lang="en-GB" dirty="0"/>
              <a:t> </a:t>
            </a:r>
            <a:r>
              <a:rPr lang="en-GB" dirty="0" err="1"/>
              <a:t>elektrische</a:t>
            </a:r>
            <a:r>
              <a:rPr lang="en-GB" dirty="0"/>
              <a:t> auto’s </a:t>
            </a:r>
            <a:r>
              <a:rPr lang="en-GB" dirty="0" err="1"/>
              <a:t>waren</a:t>
            </a:r>
            <a:r>
              <a:rPr lang="en-GB" dirty="0"/>
              <a:t> er in </a:t>
            </a:r>
            <a:r>
              <a:rPr lang="en-GB" dirty="0" err="1"/>
              <a:t>Vlaanderen</a:t>
            </a:r>
            <a:r>
              <a:rPr lang="en-GB" dirty="0"/>
              <a:t> begin April 2021?</a:t>
            </a:r>
            <a:endParaRPr lang="en-BE" dirty="0"/>
          </a:p>
        </p:txBody>
      </p:sp>
      <p:sp>
        <p:nvSpPr>
          <p:cNvPr id="6" name="TextBox 5">
            <a:extLst>
              <a:ext uri="{FF2B5EF4-FFF2-40B4-BE49-F238E27FC236}">
                <a16:creationId xmlns:a16="http://schemas.microsoft.com/office/drawing/2014/main" id="{51A2A090-F9CB-4B65-A786-1D7425509696}"/>
              </a:ext>
            </a:extLst>
          </p:cNvPr>
          <p:cNvSpPr txBox="1"/>
          <p:nvPr/>
        </p:nvSpPr>
        <p:spPr>
          <a:xfrm>
            <a:off x="1965195" y="2778126"/>
            <a:ext cx="2057400" cy="2862322"/>
          </a:xfrm>
          <a:prstGeom prst="rect">
            <a:avLst/>
          </a:prstGeom>
          <a:solidFill>
            <a:schemeClr val="bg1"/>
          </a:solidFill>
        </p:spPr>
        <p:txBody>
          <a:bodyPr wrap="square" rtlCol="0">
            <a:spAutoFit/>
          </a:bodyPr>
          <a:lstStyle/>
          <a:p>
            <a:r>
              <a:rPr lang="en-GB" dirty="0"/>
              <a:t>A : 400</a:t>
            </a:r>
          </a:p>
          <a:p>
            <a:endParaRPr lang="en-GB" dirty="0"/>
          </a:p>
          <a:p>
            <a:endParaRPr lang="en-GB" dirty="0"/>
          </a:p>
          <a:p>
            <a:r>
              <a:rPr lang="en-GB" dirty="0"/>
              <a:t>B : 4500</a:t>
            </a:r>
          </a:p>
          <a:p>
            <a:endParaRPr lang="en-GB" dirty="0"/>
          </a:p>
          <a:p>
            <a:endParaRPr lang="en-GB" dirty="0"/>
          </a:p>
          <a:p>
            <a:r>
              <a:rPr lang="en-GB" dirty="0"/>
              <a:t>C : 9000</a:t>
            </a:r>
          </a:p>
          <a:p>
            <a:endParaRPr lang="en-GB" dirty="0"/>
          </a:p>
          <a:p>
            <a:endParaRPr lang="en-GB" dirty="0"/>
          </a:p>
          <a:p>
            <a:endParaRPr lang="en-BE" dirty="0"/>
          </a:p>
        </p:txBody>
      </p:sp>
      <p:cxnSp>
        <p:nvCxnSpPr>
          <p:cNvPr id="7" name="Straight Arrow Connector 6">
            <a:extLst>
              <a:ext uri="{FF2B5EF4-FFF2-40B4-BE49-F238E27FC236}">
                <a16:creationId xmlns:a16="http://schemas.microsoft.com/office/drawing/2014/main" id="{C143FF50-156F-4E8F-8F2F-A0C952C3A403}"/>
              </a:ext>
            </a:extLst>
          </p:cNvPr>
          <p:cNvCxnSpPr/>
          <p:nvPr/>
        </p:nvCxnSpPr>
        <p:spPr>
          <a:xfrm>
            <a:off x="422145" y="3794583"/>
            <a:ext cx="1543050" cy="0"/>
          </a:xfrm>
          <a:prstGeom prst="straightConnector1">
            <a:avLst/>
          </a:prstGeom>
          <a:ln w="76200">
            <a:solidFill>
              <a:srgbClr val="78BE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24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CA083-7B42-4C52-BF15-4F35A36401D8}"/>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289B5EB9-B315-4DE4-BFD2-20A1FC5618D2}"/>
              </a:ext>
            </a:extLst>
          </p:cNvPr>
          <p:cNvSpPr>
            <a:spLocks noGrp="1"/>
          </p:cNvSpPr>
          <p:nvPr>
            <p:ph idx="1"/>
          </p:nvPr>
        </p:nvSpPr>
        <p:spPr/>
        <p:txBody>
          <a:bodyPr/>
          <a:lstStyle/>
          <a:p>
            <a:endParaRPr lang="en-BE"/>
          </a:p>
        </p:txBody>
      </p:sp>
      <p:pic>
        <p:nvPicPr>
          <p:cNvPr id="1026" name="Picture 2" descr="basisinfra">
            <a:extLst>
              <a:ext uri="{FF2B5EF4-FFF2-40B4-BE49-F238E27FC236}">
                <a16:creationId xmlns:a16="http://schemas.microsoft.com/office/drawing/2014/main" id="{D9071EF3-F3E3-4BC6-A2AE-6A1BB5964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363" y="814388"/>
            <a:ext cx="10201275" cy="522922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E3B78DFA-852D-4BDB-9C96-2FFC91E63B5A}"/>
              </a:ext>
            </a:extLst>
          </p:cNvPr>
          <p:cNvSpPr/>
          <p:nvPr/>
        </p:nvSpPr>
        <p:spPr>
          <a:xfrm>
            <a:off x="6653799" y="4097030"/>
            <a:ext cx="350683" cy="3506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6" name="Straight Arrow Connector 5">
            <a:extLst>
              <a:ext uri="{FF2B5EF4-FFF2-40B4-BE49-F238E27FC236}">
                <a16:creationId xmlns:a16="http://schemas.microsoft.com/office/drawing/2014/main" id="{6A3364EB-5F49-43A4-8EB7-7850E547B81A}"/>
              </a:ext>
            </a:extLst>
          </p:cNvPr>
          <p:cNvCxnSpPr>
            <a:stCxn id="4" idx="5"/>
          </p:cNvCxnSpPr>
          <p:nvPr/>
        </p:nvCxnSpPr>
        <p:spPr>
          <a:xfrm>
            <a:off x="6953126" y="4396357"/>
            <a:ext cx="2119853" cy="10722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F613996-A7A6-4854-8C34-3D59B02E5B08}"/>
              </a:ext>
            </a:extLst>
          </p:cNvPr>
          <p:cNvSpPr>
            <a:spLocks noGrp="1"/>
          </p:cNvSpPr>
          <p:nvPr>
            <p:ph type="sldNum" sz="quarter" idx="12"/>
          </p:nvPr>
        </p:nvSpPr>
        <p:spPr/>
        <p:txBody>
          <a:bodyPr/>
          <a:lstStyle/>
          <a:p>
            <a:fld id="{83883877-5FBF-44B7-8A4F-3E224BE05D55}" type="slidenum">
              <a:rPr lang="en-BE" smtClean="0"/>
              <a:t>46</a:t>
            </a:fld>
            <a:endParaRPr lang="en-BE"/>
          </a:p>
        </p:txBody>
      </p:sp>
    </p:spTree>
    <p:extLst>
      <p:ext uri="{BB962C8B-B14F-4D97-AF65-F5344CB8AC3E}">
        <p14:creationId xmlns:p14="http://schemas.microsoft.com/office/powerpoint/2010/main" val="3326172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7F4ED9-1816-4FDA-B1CC-CC9E9E200B94}"/>
              </a:ext>
            </a:extLst>
          </p:cNvPr>
          <p:cNvSpPr>
            <a:spLocks noGrp="1"/>
          </p:cNvSpPr>
          <p:nvPr>
            <p:ph type="sldNum" sz="quarter" idx="12"/>
          </p:nvPr>
        </p:nvSpPr>
        <p:spPr/>
        <p:txBody>
          <a:bodyPr/>
          <a:lstStyle/>
          <a:p>
            <a:fld id="{83883877-5FBF-44B7-8A4F-3E224BE05D55}" type="slidenum">
              <a:rPr lang="en-BE" smtClean="0"/>
              <a:t>47</a:t>
            </a:fld>
            <a:endParaRPr lang="en-BE"/>
          </a:p>
        </p:txBody>
      </p:sp>
      <p:pic>
        <p:nvPicPr>
          <p:cNvPr id="6" name="Picture 5">
            <a:extLst>
              <a:ext uri="{FF2B5EF4-FFF2-40B4-BE49-F238E27FC236}">
                <a16:creationId xmlns:a16="http://schemas.microsoft.com/office/drawing/2014/main" id="{A1EEF73F-F50F-4E32-827C-51834D69C423}"/>
              </a:ext>
            </a:extLst>
          </p:cNvPr>
          <p:cNvPicPr>
            <a:picLocks noChangeAspect="1"/>
          </p:cNvPicPr>
          <p:nvPr/>
        </p:nvPicPr>
        <p:blipFill>
          <a:blip r:embed="rId2"/>
          <a:stretch>
            <a:fillRect/>
          </a:stretch>
        </p:blipFill>
        <p:spPr>
          <a:xfrm>
            <a:off x="1394143" y="0"/>
            <a:ext cx="9403714" cy="6858000"/>
          </a:xfrm>
          <a:prstGeom prst="rect">
            <a:avLst/>
          </a:prstGeom>
        </p:spPr>
      </p:pic>
    </p:spTree>
    <p:extLst>
      <p:ext uri="{BB962C8B-B14F-4D97-AF65-F5344CB8AC3E}">
        <p14:creationId xmlns:p14="http://schemas.microsoft.com/office/powerpoint/2010/main" val="893319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F683-9E3A-4767-9F81-B62ED30FF2FF}"/>
              </a:ext>
            </a:extLst>
          </p:cNvPr>
          <p:cNvSpPr>
            <a:spLocks noGrp="1"/>
          </p:cNvSpPr>
          <p:nvPr>
            <p:ph type="ctrTitle"/>
          </p:nvPr>
        </p:nvSpPr>
        <p:spPr>
          <a:xfrm>
            <a:off x="1524000" y="2839403"/>
            <a:ext cx="9144000" cy="2387600"/>
          </a:xfrm>
        </p:spPr>
        <p:txBody>
          <a:bodyPr>
            <a:normAutofit fontScale="90000"/>
          </a:bodyPr>
          <a:lstStyle/>
          <a:p>
            <a:r>
              <a:rPr lang="en-GB" dirty="0" err="1"/>
              <a:t>Enquete</a:t>
            </a:r>
            <a:br>
              <a:rPr lang="en-GB" dirty="0"/>
            </a:br>
            <a:br>
              <a:rPr lang="en-GB" dirty="0"/>
            </a:br>
            <a:r>
              <a:rPr lang="en-GB" dirty="0">
                <a:hlinkClick r:id="rId2"/>
              </a:rPr>
              <a:t>https://forms.gle/3hD89Pf1qwW48Vf58</a:t>
            </a:r>
            <a:br>
              <a:rPr lang="en-GB" dirty="0"/>
            </a:br>
            <a:endParaRPr lang="en-BE" dirty="0"/>
          </a:p>
        </p:txBody>
      </p:sp>
      <p:sp>
        <p:nvSpPr>
          <p:cNvPr id="3" name="Slide Number Placeholder 2">
            <a:extLst>
              <a:ext uri="{FF2B5EF4-FFF2-40B4-BE49-F238E27FC236}">
                <a16:creationId xmlns:a16="http://schemas.microsoft.com/office/drawing/2014/main" id="{945F6233-68FF-4143-A62F-BB1CB072D750}"/>
              </a:ext>
            </a:extLst>
          </p:cNvPr>
          <p:cNvSpPr>
            <a:spLocks noGrp="1"/>
          </p:cNvSpPr>
          <p:nvPr>
            <p:ph type="sldNum" sz="quarter" idx="12"/>
          </p:nvPr>
        </p:nvSpPr>
        <p:spPr/>
        <p:txBody>
          <a:bodyPr/>
          <a:lstStyle/>
          <a:p>
            <a:fld id="{83883877-5FBF-44B7-8A4F-3E224BE05D55}" type="slidenum">
              <a:rPr lang="en-BE" smtClean="0"/>
              <a:t>48</a:t>
            </a:fld>
            <a:endParaRPr lang="en-BE"/>
          </a:p>
        </p:txBody>
      </p:sp>
    </p:spTree>
    <p:extLst>
      <p:ext uri="{BB962C8B-B14F-4D97-AF65-F5344CB8AC3E}">
        <p14:creationId xmlns:p14="http://schemas.microsoft.com/office/powerpoint/2010/main" val="624608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7991CC-7FF2-41E6-81DE-7C3A317739BE}"/>
              </a:ext>
            </a:extLst>
          </p:cNvPr>
          <p:cNvPicPr>
            <a:picLocks noChangeAspect="1"/>
          </p:cNvPicPr>
          <p:nvPr/>
        </p:nvPicPr>
        <p:blipFill>
          <a:blip r:embed="rId2"/>
          <a:stretch>
            <a:fillRect/>
          </a:stretch>
        </p:blipFill>
        <p:spPr>
          <a:xfrm>
            <a:off x="0" y="3908403"/>
            <a:ext cx="12192000" cy="5302293"/>
          </a:xfrm>
          <a:prstGeom prst="rect">
            <a:avLst/>
          </a:prstGeom>
        </p:spPr>
      </p:pic>
      <p:sp>
        <p:nvSpPr>
          <p:cNvPr id="2" name="Title 1">
            <a:extLst>
              <a:ext uri="{FF2B5EF4-FFF2-40B4-BE49-F238E27FC236}">
                <a16:creationId xmlns:a16="http://schemas.microsoft.com/office/drawing/2014/main" id="{1CE14C71-C5B8-46B8-9A65-14586FD8EC55}"/>
              </a:ext>
            </a:extLst>
          </p:cNvPr>
          <p:cNvSpPr>
            <a:spLocks noGrp="1"/>
          </p:cNvSpPr>
          <p:nvPr>
            <p:ph type="title"/>
          </p:nvPr>
        </p:nvSpPr>
        <p:spPr/>
        <p:txBody>
          <a:bodyPr/>
          <a:lstStyle/>
          <a:p>
            <a:r>
              <a:rPr lang="en-GB" dirty="0" err="1"/>
              <a:t>Nog</a:t>
            </a:r>
            <a:r>
              <a:rPr lang="en-GB" dirty="0"/>
              <a:t> </a:t>
            </a:r>
            <a:r>
              <a:rPr lang="en-GB" dirty="0" err="1"/>
              <a:t>anders</a:t>
            </a:r>
            <a:r>
              <a:rPr lang="en-GB" dirty="0"/>
              <a:t> </a:t>
            </a:r>
            <a:r>
              <a:rPr lang="en-GB" dirty="0" err="1"/>
              <a:t>delen</a:t>
            </a:r>
            <a:endParaRPr lang="en-BE" dirty="0"/>
          </a:p>
        </p:txBody>
      </p:sp>
      <p:sp>
        <p:nvSpPr>
          <p:cNvPr id="3" name="Content Placeholder 2">
            <a:extLst>
              <a:ext uri="{FF2B5EF4-FFF2-40B4-BE49-F238E27FC236}">
                <a16:creationId xmlns:a16="http://schemas.microsoft.com/office/drawing/2014/main" id="{9AFEC8EC-2234-4319-B457-EA6768AD1491}"/>
              </a:ext>
            </a:extLst>
          </p:cNvPr>
          <p:cNvSpPr>
            <a:spLocks noGrp="1"/>
          </p:cNvSpPr>
          <p:nvPr>
            <p:ph idx="1"/>
          </p:nvPr>
        </p:nvSpPr>
        <p:spPr>
          <a:xfrm>
            <a:off x="838200" y="1439079"/>
            <a:ext cx="10515600" cy="4351338"/>
          </a:xfrm>
        </p:spPr>
        <p:txBody>
          <a:bodyPr/>
          <a:lstStyle/>
          <a:p>
            <a:r>
              <a:rPr lang="en-GB" dirty="0" err="1"/>
              <a:t>Koalift</a:t>
            </a:r>
            <a:endParaRPr lang="en-GB" dirty="0"/>
          </a:p>
          <a:p>
            <a:pPr lvl="1"/>
            <a:r>
              <a:rPr lang="en-GB" dirty="0" err="1"/>
              <a:t>Autodelen</a:t>
            </a:r>
            <a:r>
              <a:rPr lang="en-GB" dirty="0"/>
              <a:t> met </a:t>
            </a:r>
            <a:r>
              <a:rPr lang="en-GB" dirty="0" err="1"/>
              <a:t>ouders</a:t>
            </a:r>
            <a:r>
              <a:rPr lang="en-GB" dirty="0"/>
              <a:t> </a:t>
            </a:r>
            <a:r>
              <a:rPr lang="en-GB" dirty="0" err="1"/>
              <a:t>voor</a:t>
            </a:r>
            <a:r>
              <a:rPr lang="en-GB" dirty="0"/>
              <a:t> </a:t>
            </a:r>
            <a:r>
              <a:rPr lang="en-GB" dirty="0" err="1"/>
              <a:t>verenigingen</a:t>
            </a:r>
            <a:r>
              <a:rPr lang="en-GB" dirty="0"/>
              <a:t>, school, …</a:t>
            </a:r>
          </a:p>
          <a:p>
            <a:pPr lvl="1"/>
            <a:r>
              <a:rPr lang="en-GB" dirty="0">
                <a:hlinkClick r:id="rId3"/>
              </a:rPr>
              <a:t>https://koalift.com/index-nl.html</a:t>
            </a:r>
            <a:endParaRPr lang="en-GB" dirty="0"/>
          </a:p>
          <a:p>
            <a:pPr lvl="1"/>
            <a:r>
              <a:rPr lang="en-GB" dirty="0"/>
              <a:t>Gratis </a:t>
            </a:r>
            <a:r>
              <a:rPr lang="en-GB" dirty="0" err="1"/>
              <a:t>applicatie</a:t>
            </a:r>
            <a:endParaRPr lang="en-GB" dirty="0"/>
          </a:p>
          <a:p>
            <a:pPr lvl="1"/>
            <a:endParaRPr lang="en-GB" dirty="0"/>
          </a:p>
          <a:p>
            <a:pPr lvl="1"/>
            <a:r>
              <a:rPr lang="en-GB" dirty="0"/>
              <a:t>Mater Dei – </a:t>
            </a:r>
            <a:r>
              <a:rPr lang="en-GB" dirty="0" err="1"/>
              <a:t>Woluwe</a:t>
            </a:r>
            <a:endParaRPr lang="en-GB" dirty="0"/>
          </a:p>
          <a:p>
            <a:pPr lvl="1"/>
            <a:endParaRPr lang="en-GB" dirty="0"/>
          </a:p>
          <a:p>
            <a:pPr lvl="1"/>
            <a:endParaRPr lang="en-GB" dirty="0"/>
          </a:p>
        </p:txBody>
      </p:sp>
      <p:sp>
        <p:nvSpPr>
          <p:cNvPr id="4" name="Slide Number Placeholder 3">
            <a:extLst>
              <a:ext uri="{FF2B5EF4-FFF2-40B4-BE49-F238E27FC236}">
                <a16:creationId xmlns:a16="http://schemas.microsoft.com/office/drawing/2014/main" id="{82524314-473D-42B5-9E7C-6CAE260819BE}"/>
              </a:ext>
            </a:extLst>
          </p:cNvPr>
          <p:cNvSpPr>
            <a:spLocks noGrp="1"/>
          </p:cNvSpPr>
          <p:nvPr>
            <p:ph type="sldNum" sz="quarter" idx="12"/>
          </p:nvPr>
        </p:nvSpPr>
        <p:spPr/>
        <p:txBody>
          <a:bodyPr/>
          <a:lstStyle/>
          <a:p>
            <a:fld id="{83883877-5FBF-44B7-8A4F-3E224BE05D55}" type="slidenum">
              <a:rPr lang="en-BE" smtClean="0"/>
              <a:t>49</a:t>
            </a:fld>
            <a:endParaRPr lang="en-BE"/>
          </a:p>
        </p:txBody>
      </p:sp>
    </p:spTree>
    <p:extLst>
      <p:ext uri="{BB962C8B-B14F-4D97-AF65-F5344CB8AC3E}">
        <p14:creationId xmlns:p14="http://schemas.microsoft.com/office/powerpoint/2010/main" val="4264081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A3D3-CFB5-4405-8C22-0DCDB63C7D64}"/>
              </a:ext>
            </a:extLst>
          </p:cNvPr>
          <p:cNvSpPr>
            <a:spLocks noGrp="1"/>
          </p:cNvSpPr>
          <p:nvPr>
            <p:ph type="title"/>
          </p:nvPr>
        </p:nvSpPr>
        <p:spPr/>
        <p:txBody>
          <a:bodyPr/>
          <a:lstStyle/>
          <a:p>
            <a:r>
              <a:rPr lang="en-GB" dirty="0"/>
              <a:t>Vehicle to grid</a:t>
            </a:r>
            <a:endParaRPr lang="en-BE" dirty="0"/>
          </a:p>
        </p:txBody>
      </p:sp>
      <p:pic>
        <p:nvPicPr>
          <p:cNvPr id="5122" name="Picture 2" descr="No photo description available.">
            <a:extLst>
              <a:ext uri="{FF2B5EF4-FFF2-40B4-BE49-F238E27FC236}">
                <a16:creationId xmlns:a16="http://schemas.microsoft.com/office/drawing/2014/main" id="{FD1C8632-38A9-4CF0-9432-D7533727D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1563" y="0"/>
            <a:ext cx="487203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E0F06F4-EDE4-4920-946F-34BFD090D0D1}"/>
              </a:ext>
            </a:extLst>
          </p:cNvPr>
          <p:cNvSpPr>
            <a:spLocks noGrp="1"/>
          </p:cNvSpPr>
          <p:nvPr>
            <p:ph type="sldNum" sz="quarter" idx="12"/>
          </p:nvPr>
        </p:nvSpPr>
        <p:spPr/>
        <p:txBody>
          <a:bodyPr/>
          <a:lstStyle/>
          <a:p>
            <a:fld id="{83883877-5FBF-44B7-8A4F-3E224BE05D55}" type="slidenum">
              <a:rPr lang="en-BE" smtClean="0"/>
              <a:t>50</a:t>
            </a:fld>
            <a:endParaRPr lang="en-BE"/>
          </a:p>
        </p:txBody>
      </p:sp>
    </p:spTree>
    <p:extLst>
      <p:ext uri="{BB962C8B-B14F-4D97-AF65-F5344CB8AC3E}">
        <p14:creationId xmlns:p14="http://schemas.microsoft.com/office/powerpoint/2010/main" val="594424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65D1-DA78-4D7E-8061-1BF0B72EB76D}"/>
              </a:ext>
            </a:extLst>
          </p:cNvPr>
          <p:cNvSpPr>
            <a:spLocks noGrp="1"/>
          </p:cNvSpPr>
          <p:nvPr>
            <p:ph type="ctrTitle"/>
          </p:nvPr>
        </p:nvSpPr>
        <p:spPr/>
        <p:txBody>
          <a:bodyPr/>
          <a:lstStyle/>
          <a:p>
            <a:r>
              <a:rPr lang="en-GB" dirty="0" err="1"/>
              <a:t>Vragen</a:t>
            </a:r>
            <a:r>
              <a:rPr lang="en-GB" dirty="0"/>
              <a:t>?</a:t>
            </a:r>
            <a:br>
              <a:rPr lang="en-GB" dirty="0"/>
            </a:br>
            <a:endParaRPr lang="en-BE" dirty="0"/>
          </a:p>
        </p:txBody>
      </p:sp>
      <p:sp>
        <p:nvSpPr>
          <p:cNvPr id="3" name="Subtitle 2">
            <a:extLst>
              <a:ext uri="{FF2B5EF4-FFF2-40B4-BE49-F238E27FC236}">
                <a16:creationId xmlns:a16="http://schemas.microsoft.com/office/drawing/2014/main" id="{8DE15916-142F-4D50-8901-88B740D56A23}"/>
              </a:ext>
            </a:extLst>
          </p:cNvPr>
          <p:cNvSpPr>
            <a:spLocks noGrp="1"/>
          </p:cNvSpPr>
          <p:nvPr>
            <p:ph type="subTitle" idx="1"/>
          </p:nvPr>
        </p:nvSpPr>
        <p:spPr/>
        <p:txBody>
          <a:bodyPr/>
          <a:lstStyle/>
          <a:p>
            <a:endParaRPr lang="en-BE"/>
          </a:p>
        </p:txBody>
      </p:sp>
      <p:sp>
        <p:nvSpPr>
          <p:cNvPr id="4" name="Slide Number Placeholder 3">
            <a:extLst>
              <a:ext uri="{FF2B5EF4-FFF2-40B4-BE49-F238E27FC236}">
                <a16:creationId xmlns:a16="http://schemas.microsoft.com/office/drawing/2014/main" id="{A01A4A68-03D5-446B-987D-D2889988379B}"/>
              </a:ext>
            </a:extLst>
          </p:cNvPr>
          <p:cNvSpPr>
            <a:spLocks noGrp="1"/>
          </p:cNvSpPr>
          <p:nvPr>
            <p:ph type="sldNum" sz="quarter" idx="12"/>
          </p:nvPr>
        </p:nvSpPr>
        <p:spPr/>
        <p:txBody>
          <a:bodyPr/>
          <a:lstStyle/>
          <a:p>
            <a:fld id="{83883877-5FBF-44B7-8A4F-3E224BE05D55}" type="slidenum">
              <a:rPr lang="en-BE" smtClean="0"/>
              <a:t>51</a:t>
            </a:fld>
            <a:endParaRPr lang="en-BE"/>
          </a:p>
        </p:txBody>
      </p:sp>
    </p:spTree>
    <p:extLst>
      <p:ext uri="{BB962C8B-B14F-4D97-AF65-F5344CB8AC3E}">
        <p14:creationId xmlns:p14="http://schemas.microsoft.com/office/powerpoint/2010/main" val="3320159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7CBB-0B37-42F6-A684-691362E9DA8E}"/>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390A7B2A-265B-40A0-B2BA-390CE838F675}"/>
              </a:ext>
            </a:extLst>
          </p:cNvPr>
          <p:cNvSpPr>
            <a:spLocks noGrp="1"/>
          </p:cNvSpPr>
          <p:nvPr>
            <p:ph idx="1"/>
          </p:nvPr>
        </p:nvSpPr>
        <p:spPr/>
        <p:txBody>
          <a:bodyPr/>
          <a:lstStyle/>
          <a:p>
            <a:r>
              <a:rPr lang="en-GB" dirty="0">
                <a:hlinkClick r:id="rId2"/>
              </a:rPr>
              <a:t>https://www.facebook.com/events/192547239415611/</a:t>
            </a:r>
            <a:endParaRPr lang="en-GB" dirty="0"/>
          </a:p>
          <a:p>
            <a:r>
              <a:rPr lang="en-GB" dirty="0">
                <a:hlinkClick r:id="rId3"/>
              </a:rPr>
              <a:t>https://www.druifkracht.be/elektrische-deelauto-iets-voor-jou/</a:t>
            </a:r>
            <a:endParaRPr lang="en-GB" dirty="0"/>
          </a:p>
          <a:p>
            <a:endParaRPr lang="en-BE" dirty="0"/>
          </a:p>
        </p:txBody>
      </p:sp>
      <p:sp>
        <p:nvSpPr>
          <p:cNvPr id="4" name="Slide Number Placeholder 3">
            <a:extLst>
              <a:ext uri="{FF2B5EF4-FFF2-40B4-BE49-F238E27FC236}">
                <a16:creationId xmlns:a16="http://schemas.microsoft.com/office/drawing/2014/main" id="{BEAA5318-770A-4E85-8937-D76547000C07}"/>
              </a:ext>
            </a:extLst>
          </p:cNvPr>
          <p:cNvSpPr>
            <a:spLocks noGrp="1"/>
          </p:cNvSpPr>
          <p:nvPr>
            <p:ph type="sldNum" sz="quarter" idx="12"/>
          </p:nvPr>
        </p:nvSpPr>
        <p:spPr/>
        <p:txBody>
          <a:bodyPr/>
          <a:lstStyle/>
          <a:p>
            <a:fld id="{83883877-5FBF-44B7-8A4F-3E224BE05D55}" type="slidenum">
              <a:rPr lang="en-BE" smtClean="0"/>
              <a:t>52</a:t>
            </a:fld>
            <a:endParaRPr lang="en-BE"/>
          </a:p>
        </p:txBody>
      </p:sp>
    </p:spTree>
    <p:extLst>
      <p:ext uri="{BB962C8B-B14F-4D97-AF65-F5344CB8AC3E}">
        <p14:creationId xmlns:p14="http://schemas.microsoft.com/office/powerpoint/2010/main" val="25461687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2584</Words>
  <Application>Microsoft Office PowerPoint</Application>
  <PresentationFormat>Widescreen</PresentationFormat>
  <Paragraphs>343</Paragraphs>
  <Slides>52</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Calibri Light</vt:lpstr>
      <vt:lpstr>Source Sans Pro</vt:lpstr>
      <vt:lpstr>Source Sans Pro Black</vt:lpstr>
      <vt:lpstr>Source Sans Pro SemiBold</vt:lpstr>
      <vt:lpstr>Wingdings</vt:lpstr>
      <vt:lpstr>Office Theme</vt:lpstr>
      <vt:lpstr>PowerPoint Presentation</vt:lpstr>
      <vt:lpstr>PowerPoint Presentation</vt:lpstr>
      <vt:lpstr>Hoe verplaatsen we ons?</vt:lpstr>
      <vt:lpstr>Waarom verplaatsen we ons met de wagen?</vt:lpstr>
      <vt:lpstr>PowerPoint Presentation</vt:lpstr>
      <vt:lpstr>Actieradius</vt:lpstr>
      <vt:lpstr>Hoeveel CO2 stoot een gemiddelde modern benzine wagen uit?</vt:lpstr>
      <vt:lpstr>PowerPoint Presentation</vt:lpstr>
      <vt:lpstr>PowerPoint Presentation</vt:lpstr>
      <vt:lpstr>PowerPoint Presentation</vt:lpstr>
      <vt:lpstr>Gedeelde mobiliteit</vt:lpstr>
      <vt:lpstr>Duurzame mobiliteit</vt:lpstr>
      <vt:lpstr>Deelmobiliteit</vt:lpstr>
      <vt:lpstr>PowerPoint Presentation</vt:lpstr>
      <vt:lpstr>Wat is Autodelen? </vt:lpstr>
      <vt:lpstr>AUTODELEN IS...</vt:lpstr>
      <vt:lpstr>AUTODELEN</vt:lpstr>
      <vt:lpstr>PowerPoint Presentation</vt:lpstr>
      <vt:lpstr>PowerPoint Presentation</vt:lpstr>
      <vt:lpstr>PowerPoint Presentation</vt:lpstr>
      <vt:lpstr>PowerPoint Presentation</vt:lpstr>
      <vt:lpstr>PowerPoint Presentation</vt:lpstr>
      <vt:lpstr>Ik zoek een (tweede) auto om te delen</vt:lpstr>
      <vt:lpstr>DAN IS AUTODELEN IETS VOOR JOU!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DELEN VAN PRIVÉWAGENS</vt:lpstr>
      <vt:lpstr>COZYWHEELS</vt:lpstr>
      <vt:lpstr>COZYWHEELS</vt:lpstr>
      <vt:lpstr>GETAROUND</vt:lpstr>
      <vt:lpstr>Wat zou jou weerhouden om je wagen te delen? </vt:lpstr>
      <vt:lpstr>PowerPoint Presentation</vt:lpstr>
      <vt:lpstr>PowerPoint Presentation</vt:lpstr>
      <vt:lpstr>PowerPoint Presentation</vt:lpstr>
      <vt:lpstr>Enquete  https://forms.gle/3hD89Pf1qwW48Vf58 </vt:lpstr>
      <vt:lpstr>Nog anders delen</vt:lpstr>
      <vt:lpstr>Vehicle to grid</vt:lpstr>
      <vt:lpstr>Vragen?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autodelen</dc:title>
  <dc:creator>Bart BOLS</dc:creator>
  <cp:lastModifiedBy>Bart BOLS</cp:lastModifiedBy>
  <cp:revision>36</cp:revision>
  <dcterms:created xsi:type="dcterms:W3CDTF">2021-06-01T06:42:31Z</dcterms:created>
  <dcterms:modified xsi:type="dcterms:W3CDTF">2022-03-14T20:03:36Z</dcterms:modified>
</cp:coreProperties>
</file>