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85" r:id="rId2"/>
    <p:sldId id="256" r:id="rId3"/>
    <p:sldId id="286" r:id="rId4"/>
    <p:sldId id="346" r:id="rId5"/>
    <p:sldId id="348" r:id="rId6"/>
    <p:sldId id="292" r:id="rId7"/>
    <p:sldId id="358" r:id="rId8"/>
    <p:sldId id="356" r:id="rId9"/>
    <p:sldId id="357" r:id="rId10"/>
    <p:sldId id="281" r:id="rId11"/>
    <p:sldId id="294" r:id="rId12"/>
    <p:sldId id="296" r:id="rId13"/>
    <p:sldId id="280" r:id="rId14"/>
    <p:sldId id="341" r:id="rId15"/>
    <p:sldId id="295" r:id="rId16"/>
    <p:sldId id="288" r:id="rId17"/>
    <p:sldId id="317" r:id="rId18"/>
    <p:sldId id="257" r:id="rId19"/>
    <p:sldId id="316" r:id="rId20"/>
    <p:sldId id="315" r:id="rId21"/>
    <p:sldId id="300" r:id="rId22"/>
    <p:sldId id="259" r:id="rId23"/>
    <p:sldId id="261" r:id="rId24"/>
    <p:sldId id="262" r:id="rId25"/>
    <p:sldId id="266" r:id="rId26"/>
    <p:sldId id="349" r:id="rId27"/>
    <p:sldId id="350" r:id="rId28"/>
    <p:sldId id="273" r:id="rId29"/>
    <p:sldId id="351" r:id="rId30"/>
    <p:sldId id="303" r:id="rId31"/>
    <p:sldId id="313" r:id="rId32"/>
    <p:sldId id="352" r:id="rId33"/>
    <p:sldId id="310" r:id="rId34"/>
    <p:sldId id="353" r:id="rId35"/>
    <p:sldId id="324" r:id="rId36"/>
    <p:sldId id="325" r:id="rId37"/>
    <p:sldId id="355" r:id="rId38"/>
    <p:sldId id="327" r:id="rId39"/>
    <p:sldId id="328" r:id="rId40"/>
    <p:sldId id="277" r:id="rId41"/>
    <p:sldId id="274" r:id="rId42"/>
    <p:sldId id="329" r:id="rId43"/>
    <p:sldId id="335" r:id="rId44"/>
    <p:sldId id="336" r:id="rId45"/>
    <p:sldId id="337" r:id="rId46"/>
    <p:sldId id="338" r:id="rId47"/>
    <p:sldId id="354" r:id="rId48"/>
    <p:sldId id="282" r:id="rId49"/>
    <p:sldId id="284" r:id="rId50"/>
    <p:sldId id="340" r:id="rId51"/>
    <p:sldId id="263" r:id="rId52"/>
    <p:sldId id="275" r:id="rId53"/>
    <p:sldId id="283" r:id="rId54"/>
    <p:sldId id="264" r:id="rId55"/>
    <p:sldId id="278" r:id="rId56"/>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0CA1B1"/>
    <a:srgbClr val="FFFFFF"/>
    <a:srgbClr val="0096B1"/>
    <a:srgbClr val="E4F3F0"/>
    <a:srgbClr val="BFC364"/>
    <a:srgbClr val="78BE2D"/>
    <a:srgbClr val="10476A"/>
    <a:srgbClr val="139AAD"/>
    <a:srgbClr val="E3F2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742" autoAdjust="0"/>
  </p:normalViewPr>
  <p:slideViewPr>
    <p:cSldViewPr snapToGrid="0">
      <p:cViewPr varScale="1">
        <p:scale>
          <a:sx n="82" d="100"/>
          <a:sy n="82" d="100"/>
        </p:scale>
        <p:origin x="17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oit Matthys" userId="995eb7daa2795ac4" providerId="LiveId" clId="{A0DB77F6-238F-4706-820B-EE2489F6A230}"/>
    <pc:docChg chg="undo custSel modSld">
      <pc:chgData name="Benoit Matthys" userId="995eb7daa2795ac4" providerId="LiveId" clId="{A0DB77F6-238F-4706-820B-EE2489F6A230}" dt="2022-03-24T13:12:43.519" v="169" actId="207"/>
      <pc:docMkLst>
        <pc:docMk/>
      </pc:docMkLst>
      <pc:sldChg chg="addSp modSp mod">
        <pc:chgData name="Benoit Matthys" userId="995eb7daa2795ac4" providerId="LiveId" clId="{A0DB77F6-238F-4706-820B-EE2489F6A230}" dt="2022-03-15T10:13:28.950" v="87" actId="14100"/>
        <pc:sldMkLst>
          <pc:docMk/>
          <pc:sldMk cId="70388367" sldId="259"/>
        </pc:sldMkLst>
        <pc:spChg chg="mod">
          <ac:chgData name="Benoit Matthys" userId="995eb7daa2795ac4" providerId="LiveId" clId="{A0DB77F6-238F-4706-820B-EE2489F6A230}" dt="2022-03-15T10:13:28.950" v="87" actId="14100"/>
          <ac:spMkLst>
            <pc:docMk/>
            <pc:sldMk cId="70388367" sldId="259"/>
            <ac:spMk id="6" creationId="{180E9D65-86D9-452E-9CBF-E61FB75384E4}"/>
          </ac:spMkLst>
        </pc:spChg>
        <pc:spChg chg="mod">
          <ac:chgData name="Benoit Matthys" userId="995eb7daa2795ac4" providerId="LiveId" clId="{A0DB77F6-238F-4706-820B-EE2489F6A230}" dt="2022-03-15T10:12:05.755" v="65" actId="1076"/>
          <ac:spMkLst>
            <pc:docMk/>
            <pc:sldMk cId="70388367" sldId="259"/>
            <ac:spMk id="9" creationId="{3A9934AA-788E-4EAE-BD5F-55E954F6385D}"/>
          </ac:spMkLst>
        </pc:spChg>
        <pc:spChg chg="mod ord">
          <ac:chgData name="Benoit Matthys" userId="995eb7daa2795ac4" providerId="LiveId" clId="{A0DB77F6-238F-4706-820B-EE2489F6A230}" dt="2022-03-15T10:12:55.493" v="74" actId="166"/>
          <ac:spMkLst>
            <pc:docMk/>
            <pc:sldMk cId="70388367" sldId="259"/>
            <ac:spMk id="10" creationId="{8CA290B6-AF01-4E70-961A-1649E89A3173}"/>
          </ac:spMkLst>
        </pc:spChg>
        <pc:spChg chg="add mod ord">
          <ac:chgData name="Benoit Matthys" userId="995eb7daa2795ac4" providerId="LiveId" clId="{A0DB77F6-238F-4706-820B-EE2489F6A230}" dt="2022-03-15T10:12:47.256" v="73" actId="167"/>
          <ac:spMkLst>
            <pc:docMk/>
            <pc:sldMk cId="70388367" sldId="259"/>
            <ac:spMk id="11" creationId="{42FF6AF0-62AE-454B-B928-36A7E49FF590}"/>
          </ac:spMkLst>
        </pc:spChg>
      </pc:sldChg>
      <pc:sldChg chg="modSp mod">
        <pc:chgData name="Benoit Matthys" userId="995eb7daa2795ac4" providerId="LiveId" clId="{A0DB77F6-238F-4706-820B-EE2489F6A230}" dt="2022-03-20T21:42:10.526" v="117" actId="6549"/>
        <pc:sldMkLst>
          <pc:docMk/>
          <pc:sldMk cId="71319402" sldId="261"/>
        </pc:sldMkLst>
        <pc:spChg chg="mod">
          <ac:chgData name="Benoit Matthys" userId="995eb7daa2795ac4" providerId="LiveId" clId="{A0DB77F6-238F-4706-820B-EE2489F6A230}" dt="2022-03-20T21:42:10.526" v="117" actId="6549"/>
          <ac:spMkLst>
            <pc:docMk/>
            <pc:sldMk cId="71319402" sldId="261"/>
            <ac:spMk id="12" creationId="{9C59D25F-E24D-4839-B0CB-BD1FB52CE517}"/>
          </ac:spMkLst>
        </pc:spChg>
        <pc:spChg chg="mod">
          <ac:chgData name="Benoit Matthys" userId="995eb7daa2795ac4" providerId="LiveId" clId="{A0DB77F6-238F-4706-820B-EE2489F6A230}" dt="2022-03-15T10:15:16.855" v="95" actId="6549"/>
          <ac:spMkLst>
            <pc:docMk/>
            <pc:sldMk cId="71319402" sldId="261"/>
            <ac:spMk id="15" creationId="{3C1BCD03-CE7D-4614-AC3B-05AC18738FEE}"/>
          </ac:spMkLst>
        </pc:spChg>
      </pc:sldChg>
      <pc:sldChg chg="modSp mod">
        <pc:chgData name="Benoit Matthys" userId="995eb7daa2795ac4" providerId="LiveId" clId="{A0DB77F6-238F-4706-820B-EE2489F6A230}" dt="2022-03-24T13:11:32.029" v="167" actId="20577"/>
        <pc:sldMkLst>
          <pc:docMk/>
          <pc:sldMk cId="624608402" sldId="263"/>
        </pc:sldMkLst>
        <pc:spChg chg="mod">
          <ac:chgData name="Benoit Matthys" userId="995eb7daa2795ac4" providerId="LiveId" clId="{A0DB77F6-238F-4706-820B-EE2489F6A230}" dt="2022-03-24T13:11:32.029" v="167" actId="20577"/>
          <ac:spMkLst>
            <pc:docMk/>
            <pc:sldMk cId="624608402" sldId="263"/>
            <ac:spMk id="2" creationId="{8340F683-9E3A-4767-9F81-B62ED30FF2FF}"/>
          </ac:spMkLst>
        </pc:spChg>
      </pc:sldChg>
      <pc:sldChg chg="modSp mod">
        <pc:chgData name="Benoit Matthys" userId="995eb7daa2795ac4" providerId="LiveId" clId="{A0DB77F6-238F-4706-820B-EE2489F6A230}" dt="2022-03-24T13:11:46.761" v="168" actId="20577"/>
        <pc:sldMkLst>
          <pc:docMk/>
          <pc:sldMk cId="3896856438" sldId="282"/>
        </pc:sldMkLst>
        <pc:spChg chg="mod">
          <ac:chgData name="Benoit Matthys" userId="995eb7daa2795ac4" providerId="LiveId" clId="{A0DB77F6-238F-4706-820B-EE2489F6A230}" dt="2022-03-24T13:11:46.761" v="168" actId="20577"/>
          <ac:spMkLst>
            <pc:docMk/>
            <pc:sldMk cId="3896856438" sldId="282"/>
            <ac:spMk id="5" creationId="{0D88D860-4CFA-4B1D-9EBE-EDEC3FCF1901}"/>
          </ac:spMkLst>
        </pc:spChg>
      </pc:sldChg>
      <pc:sldChg chg="modSp">
        <pc:chgData name="Benoit Matthys" userId="995eb7daa2795ac4" providerId="LiveId" clId="{A0DB77F6-238F-4706-820B-EE2489F6A230}" dt="2022-03-15T10:04:09.602" v="0" actId="14826"/>
        <pc:sldMkLst>
          <pc:docMk/>
          <pc:sldMk cId="2222911444" sldId="285"/>
        </pc:sldMkLst>
        <pc:picChg chg="mod">
          <ac:chgData name="Benoit Matthys" userId="995eb7daa2795ac4" providerId="LiveId" clId="{A0DB77F6-238F-4706-820B-EE2489F6A230}" dt="2022-03-15T10:04:09.602" v="0" actId="14826"/>
          <ac:picMkLst>
            <pc:docMk/>
            <pc:sldMk cId="2222911444" sldId="285"/>
            <ac:picMk id="6" creationId="{060553DB-84A6-45EA-B847-848970AD42F0}"/>
          </ac:picMkLst>
        </pc:picChg>
      </pc:sldChg>
      <pc:sldChg chg="modSp mod">
        <pc:chgData name="Benoit Matthys" userId="995eb7daa2795ac4" providerId="LiveId" clId="{A0DB77F6-238F-4706-820B-EE2489F6A230}" dt="2022-03-15T10:06:43.891" v="6" actId="20577"/>
        <pc:sldMkLst>
          <pc:docMk/>
          <pc:sldMk cId="3580111079" sldId="295"/>
        </pc:sldMkLst>
        <pc:spChg chg="mod">
          <ac:chgData name="Benoit Matthys" userId="995eb7daa2795ac4" providerId="LiveId" clId="{A0DB77F6-238F-4706-820B-EE2489F6A230}" dt="2022-03-15T10:06:43.891" v="6" actId="20577"/>
          <ac:spMkLst>
            <pc:docMk/>
            <pc:sldMk cId="3580111079" sldId="295"/>
            <ac:spMk id="3" creationId="{A3792BD1-4B89-4F9B-B7C0-62D1035217AF}"/>
          </ac:spMkLst>
        </pc:spChg>
      </pc:sldChg>
      <pc:sldChg chg="modSp mod">
        <pc:chgData name="Benoit Matthys" userId="995eb7daa2795ac4" providerId="LiveId" clId="{A0DB77F6-238F-4706-820B-EE2489F6A230}" dt="2022-03-15T10:21:59.928" v="114" actId="20577"/>
        <pc:sldMkLst>
          <pc:docMk/>
          <pc:sldMk cId="231107397" sldId="303"/>
        </pc:sldMkLst>
        <pc:spChg chg="mod">
          <ac:chgData name="Benoit Matthys" userId="995eb7daa2795ac4" providerId="LiveId" clId="{A0DB77F6-238F-4706-820B-EE2489F6A230}" dt="2022-03-15T10:21:59.928" v="114" actId="20577"/>
          <ac:spMkLst>
            <pc:docMk/>
            <pc:sldMk cId="231107397" sldId="303"/>
            <ac:spMk id="6" creationId="{F99EC0A8-B03E-42DA-A200-D41F5DC8D9BC}"/>
          </ac:spMkLst>
        </pc:spChg>
        <pc:spChg chg="mod">
          <ac:chgData name="Benoit Matthys" userId="995eb7daa2795ac4" providerId="LiveId" clId="{A0DB77F6-238F-4706-820B-EE2489F6A230}" dt="2022-03-15T10:19:29.973" v="108" actId="20577"/>
          <ac:spMkLst>
            <pc:docMk/>
            <pc:sldMk cId="231107397" sldId="303"/>
            <ac:spMk id="10" creationId="{B36D6676-68DD-4482-B3B9-6C7893110EA0}"/>
          </ac:spMkLst>
        </pc:spChg>
      </pc:sldChg>
      <pc:sldChg chg="modSp mod">
        <pc:chgData name="Benoit Matthys" userId="995eb7daa2795ac4" providerId="LiveId" clId="{A0DB77F6-238F-4706-820B-EE2489F6A230}" dt="2022-03-15T10:09:00.418" v="27" actId="20577"/>
        <pc:sldMkLst>
          <pc:docMk/>
          <pc:sldMk cId="0" sldId="315"/>
        </pc:sldMkLst>
        <pc:spChg chg="mod">
          <ac:chgData name="Benoit Matthys" userId="995eb7daa2795ac4" providerId="LiveId" clId="{A0DB77F6-238F-4706-820B-EE2489F6A230}" dt="2022-03-15T10:09:00.418" v="27" actId="20577"/>
          <ac:spMkLst>
            <pc:docMk/>
            <pc:sldMk cId="0" sldId="315"/>
            <ac:spMk id="338" creationId="{00000000-0000-0000-0000-000000000000}"/>
          </ac:spMkLst>
        </pc:spChg>
      </pc:sldChg>
      <pc:sldChg chg="modSp mod">
        <pc:chgData name="Benoit Matthys" userId="995eb7daa2795ac4" providerId="LiveId" clId="{A0DB77F6-238F-4706-820B-EE2489F6A230}" dt="2022-03-24T13:12:43.519" v="169" actId="207"/>
        <pc:sldMkLst>
          <pc:docMk/>
          <pc:sldMk cId="1128792423" sldId="316"/>
        </pc:sldMkLst>
        <pc:spChg chg="mod">
          <ac:chgData name="Benoit Matthys" userId="995eb7daa2795ac4" providerId="LiveId" clId="{A0DB77F6-238F-4706-820B-EE2489F6A230}" dt="2022-03-24T13:12:43.519" v="169" actId="207"/>
          <ac:spMkLst>
            <pc:docMk/>
            <pc:sldMk cId="1128792423" sldId="316"/>
            <ac:spMk id="329" creationId="{00000000-0000-0000-0000-000000000000}"/>
          </ac:spMkLst>
        </pc:spChg>
      </pc:sldChg>
      <pc:sldChg chg="modSp mod">
        <pc:chgData name="Benoit Matthys" userId="995eb7daa2795ac4" providerId="LiveId" clId="{A0DB77F6-238F-4706-820B-EE2489F6A230}" dt="2022-03-15T10:08:12.138" v="11" actId="1076"/>
        <pc:sldMkLst>
          <pc:docMk/>
          <pc:sldMk cId="413514946" sldId="317"/>
        </pc:sldMkLst>
        <pc:spChg chg="mod">
          <ac:chgData name="Benoit Matthys" userId="995eb7daa2795ac4" providerId="LiveId" clId="{A0DB77F6-238F-4706-820B-EE2489F6A230}" dt="2022-03-15T10:07:59.761" v="10" actId="1076"/>
          <ac:spMkLst>
            <pc:docMk/>
            <pc:sldMk cId="413514946" sldId="317"/>
            <ac:spMk id="6" creationId="{886C872A-1A80-4CD7-ABBB-BCB413932244}"/>
          </ac:spMkLst>
        </pc:spChg>
        <pc:spChg chg="mod">
          <ac:chgData name="Benoit Matthys" userId="995eb7daa2795ac4" providerId="LiveId" clId="{A0DB77F6-238F-4706-820B-EE2489F6A230}" dt="2022-03-15T10:08:12.138" v="11" actId="1076"/>
          <ac:spMkLst>
            <pc:docMk/>
            <pc:sldMk cId="413514946" sldId="317"/>
            <ac:spMk id="7" creationId="{FFAB23D4-1CCA-4D1B-966C-AAD73F40C708}"/>
          </ac:spMkLst>
        </pc:spChg>
      </pc:sldChg>
      <pc:sldChg chg="modSp">
        <pc:chgData name="Benoit Matthys" userId="995eb7daa2795ac4" providerId="LiveId" clId="{A0DB77F6-238F-4706-820B-EE2489F6A230}" dt="2022-03-20T21:47:33.979" v="162" actId="16480"/>
        <pc:sldMkLst>
          <pc:docMk/>
          <pc:sldMk cId="893319038" sldId="340"/>
        </pc:sldMkLst>
        <pc:picChg chg="mod">
          <ac:chgData name="Benoit Matthys" userId="995eb7daa2795ac4" providerId="LiveId" clId="{A0DB77F6-238F-4706-820B-EE2489F6A230}" dt="2022-03-20T21:47:33.979" v="162" actId="16480"/>
          <ac:picMkLst>
            <pc:docMk/>
            <pc:sldMk cId="893319038" sldId="340"/>
            <ac:picMk id="6" creationId="{A1EEF73F-F50F-4E32-827C-51834D69C423}"/>
          </ac:picMkLst>
        </pc:picChg>
      </pc:sldChg>
      <pc:sldChg chg="modSp mod">
        <pc:chgData name="Benoit Matthys" userId="995eb7daa2795ac4" providerId="LiveId" clId="{A0DB77F6-238F-4706-820B-EE2489F6A230}" dt="2022-03-15T10:05:51.110" v="4" actId="20577"/>
        <pc:sldMkLst>
          <pc:docMk/>
          <pc:sldMk cId="1074335303" sldId="341"/>
        </pc:sldMkLst>
        <pc:spChg chg="mod">
          <ac:chgData name="Benoit Matthys" userId="995eb7daa2795ac4" providerId="LiveId" clId="{A0DB77F6-238F-4706-820B-EE2489F6A230}" dt="2022-03-15T10:05:51.110" v="4" actId="20577"/>
          <ac:spMkLst>
            <pc:docMk/>
            <pc:sldMk cId="1074335303" sldId="341"/>
            <ac:spMk id="3" creationId="{4FD6363E-C4B8-4199-BFAD-69DAE4449A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43FF8-D966-410B-A56D-9F62175B2305}" type="datetimeFigureOut">
              <a:rPr lang="en-BE" smtClean="0"/>
              <a:t>24/03/2022</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ABEE0-9F57-4C7F-81E6-694996DD8D98}" type="slidenum">
              <a:rPr lang="en-BE" smtClean="0"/>
              <a:t>‹#›</a:t>
            </a:fld>
            <a:endParaRPr lang="en-BE"/>
          </a:p>
        </p:txBody>
      </p:sp>
    </p:spTree>
    <p:extLst>
      <p:ext uri="{BB962C8B-B14F-4D97-AF65-F5344CB8AC3E}">
        <p14:creationId xmlns:p14="http://schemas.microsoft.com/office/powerpoint/2010/main" val="253091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poppy.be"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reenmobility.com/be/nl/"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partago.be/"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coopstroom.be/deelwagens"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benoit</a:t>
            </a:r>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4</a:t>
            </a:fld>
            <a:endParaRPr lang="en-BE"/>
          </a:p>
        </p:txBody>
      </p:sp>
    </p:spTree>
    <p:extLst>
      <p:ext uri="{BB962C8B-B14F-4D97-AF65-F5344CB8AC3E}">
        <p14:creationId xmlns:p14="http://schemas.microsoft.com/office/powerpoint/2010/main" val="332750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benoit</a:t>
            </a:r>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5</a:t>
            </a:fld>
            <a:endParaRPr lang="en-BE"/>
          </a:p>
        </p:txBody>
      </p:sp>
    </p:spTree>
    <p:extLst>
      <p:ext uri="{BB962C8B-B14F-4D97-AF65-F5344CB8AC3E}">
        <p14:creationId xmlns:p14="http://schemas.microsoft.com/office/powerpoint/2010/main" val="2255374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benoit</a:t>
            </a:r>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12</a:t>
            </a:fld>
            <a:endParaRPr lang="en-BE"/>
          </a:p>
        </p:txBody>
      </p:sp>
    </p:spTree>
    <p:extLst>
      <p:ext uri="{BB962C8B-B14F-4D97-AF65-F5344CB8AC3E}">
        <p14:creationId xmlns:p14="http://schemas.microsoft.com/office/powerpoint/2010/main" val="3704633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106bb746060_0_9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106bb746060_0_9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sz="1200" dirty="0">
                <a:solidFill>
                  <a:schemeClr val="dk1"/>
                </a:solidFill>
              </a:rPr>
              <a:t>benoit</a:t>
            </a:r>
            <a:endParaRPr dirty="0"/>
          </a:p>
        </p:txBody>
      </p:sp>
    </p:spTree>
    <p:extLst>
      <p:ext uri="{BB962C8B-B14F-4D97-AF65-F5344CB8AC3E}">
        <p14:creationId xmlns:p14="http://schemas.microsoft.com/office/powerpoint/2010/main" val="2844759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06bb746060_0_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06bb746060_0_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050"/>
              <a:buFont typeface="Arial"/>
              <a:buNone/>
            </a:pPr>
            <a:r>
              <a:rPr lang="nl" sz="1050">
                <a:solidFill>
                  <a:schemeClr val="dk1"/>
                </a:solidFill>
              </a:rPr>
              <a:t>VRAAG: Is de eerste stelling Autodelen? En de tweede? </a:t>
            </a:r>
            <a:endParaRPr sz="1050">
              <a:solidFill>
                <a:schemeClr val="dk1"/>
              </a:solidFill>
            </a:endParaRPr>
          </a:p>
          <a:p>
            <a:pPr marL="0" lvl="0" indent="0" algn="l" rtl="0">
              <a:spcBef>
                <a:spcPts val="0"/>
              </a:spcBef>
              <a:spcAft>
                <a:spcPts val="0"/>
              </a:spcAft>
              <a:buClr>
                <a:schemeClr val="dk1"/>
              </a:buClr>
              <a:buSzPts val="1050"/>
              <a:buFont typeface="Arial"/>
              <a:buNone/>
            </a:pPr>
            <a:endParaRPr sz="1050">
              <a:solidFill>
                <a:schemeClr val="dk1"/>
              </a:solidFill>
            </a:endParaRPr>
          </a:p>
          <a:p>
            <a:pPr marL="0" lvl="0" indent="0" algn="l" rtl="0">
              <a:spcBef>
                <a:spcPts val="0"/>
              </a:spcBef>
              <a:spcAft>
                <a:spcPts val="0"/>
              </a:spcAft>
              <a:buClr>
                <a:schemeClr val="dk1"/>
              </a:buClr>
              <a:buSzPts val="1050"/>
              <a:buFont typeface="Arial"/>
              <a:buNone/>
            </a:pPr>
            <a:r>
              <a:rPr lang="nl" sz="1050">
                <a:solidFill>
                  <a:schemeClr val="dk1"/>
                </a:solidFill>
              </a:rPr>
              <a:t>Carpoolen: op hetzelfde moment dezelfde auto gebruiken</a:t>
            </a:r>
            <a:endParaRPr sz="1050">
              <a:solidFill>
                <a:schemeClr val="dk1"/>
              </a:solidFill>
            </a:endParaRPr>
          </a:p>
          <a:p>
            <a:pPr marL="0" lvl="0" indent="0" algn="l" rtl="0">
              <a:spcBef>
                <a:spcPts val="0"/>
              </a:spcBef>
              <a:spcAft>
                <a:spcPts val="0"/>
              </a:spcAft>
              <a:buClr>
                <a:schemeClr val="dk1"/>
              </a:buClr>
              <a:buSzPts val="1050"/>
              <a:buFont typeface="Arial"/>
              <a:buNone/>
            </a:pPr>
            <a:r>
              <a:rPr lang="nl" sz="1050">
                <a:solidFill>
                  <a:schemeClr val="dk1"/>
                </a:solidFill>
              </a:rPr>
              <a:t>Autodelen = op verschillende momenten dezelfde auto gebruiken</a:t>
            </a:r>
            <a:endParaRPr sz="1050">
              <a:solidFill>
                <a:schemeClr val="dk1"/>
              </a:solidFill>
            </a:endParaRPr>
          </a:p>
          <a:p>
            <a:pPr marL="0" lvl="0" indent="0" algn="l" rtl="0">
              <a:spcBef>
                <a:spcPts val="0"/>
              </a:spcBef>
              <a:spcAft>
                <a:spcPts val="0"/>
              </a:spcAft>
              <a:buClr>
                <a:schemeClr val="dk1"/>
              </a:buClr>
              <a:buSzPts val="1050"/>
              <a:buFont typeface="Arial"/>
              <a:buNone/>
            </a:pPr>
            <a:r>
              <a:rPr lang="nl" sz="1050">
                <a:solidFill>
                  <a:schemeClr val="dk1"/>
                </a:solidFill>
              </a:rPr>
              <a:t>autoverhuur = vaak voor langere perioden + in een centraal depot; autodelen is in je buurt en kan voor kortere perioden. + idee erachter is anders. </a:t>
            </a:r>
            <a:endParaRPr sz="1050">
              <a:solidFill>
                <a:schemeClr val="dk1"/>
              </a:solidFill>
            </a:endParaRPr>
          </a:p>
          <a:p>
            <a:pPr marL="0" lvl="0" indent="0" algn="l" rtl="0">
              <a:spcBef>
                <a:spcPts val="0"/>
              </a:spcBef>
              <a:spcAft>
                <a:spcPts val="0"/>
              </a:spcAft>
              <a:buClr>
                <a:schemeClr val="dk1"/>
              </a:buClr>
              <a:buSzPts val="1050"/>
              <a:buFont typeface="Arial"/>
              <a:buNone/>
            </a:pPr>
            <a:endParaRPr sz="1050">
              <a:solidFill>
                <a:schemeClr val="dk1"/>
              </a:solidFill>
            </a:endParaRPr>
          </a:p>
          <a:p>
            <a:pPr marL="0" lvl="0" indent="0" algn="l" rtl="0">
              <a:spcBef>
                <a:spcPts val="0"/>
              </a:spcBef>
              <a:spcAft>
                <a:spcPts val="0"/>
              </a:spcAft>
              <a:buClr>
                <a:schemeClr val="dk1"/>
              </a:buClr>
              <a:buSzPts val="1050"/>
              <a:buFont typeface="Arial"/>
              <a:buNone/>
            </a:pPr>
            <a:endParaRPr sz="1000">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612173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06bb746060_0_9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106bb746060_0_9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spcBef>
                <a:spcPts val="360"/>
              </a:spcBef>
              <a:spcAft>
                <a:spcPts val="0"/>
              </a:spcAft>
              <a:buClr>
                <a:schemeClr val="dk1"/>
              </a:buClr>
              <a:buSzPts val="1400"/>
              <a:buFont typeface="Arial"/>
              <a:buNone/>
            </a:pPr>
            <a:r>
              <a:rPr lang="nl" sz="1200">
                <a:solidFill>
                  <a:srgbClr val="1D1F21"/>
                </a:solidFill>
              </a:rPr>
              <a:t>Bij autodelen maken </a:t>
            </a:r>
            <a:r>
              <a:rPr lang="nl" sz="1200">
                <a:solidFill>
                  <a:srgbClr val="A0B100"/>
                </a:solidFill>
              </a:rPr>
              <a:t>meerdere personen</a:t>
            </a:r>
            <a:r>
              <a:rPr lang="nl" sz="1200">
                <a:solidFill>
                  <a:srgbClr val="1D1F21"/>
                </a:solidFill>
              </a:rPr>
              <a:t> </a:t>
            </a:r>
            <a:r>
              <a:rPr lang="nl" sz="1200">
                <a:solidFill>
                  <a:srgbClr val="A0B100"/>
                </a:solidFill>
              </a:rPr>
              <a:t>om beurt </a:t>
            </a:r>
            <a:r>
              <a:rPr lang="nl" sz="1200">
                <a:solidFill>
                  <a:srgbClr val="1D1F21"/>
                </a:solidFill>
              </a:rPr>
              <a:t>gebruik van één (of meer) wagen(s).</a:t>
            </a:r>
            <a:endParaRPr sz="1200">
              <a:solidFill>
                <a:schemeClr val="dk1"/>
              </a:solidFill>
            </a:endParaRPr>
          </a:p>
          <a:p>
            <a:pPr marL="457200" lvl="0" indent="-22860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23</a:t>
            </a:fld>
            <a:endParaRPr lang="en-BE"/>
          </a:p>
        </p:txBody>
      </p:sp>
    </p:spTree>
    <p:extLst>
      <p:ext uri="{BB962C8B-B14F-4D97-AF65-F5344CB8AC3E}">
        <p14:creationId xmlns:p14="http://schemas.microsoft.com/office/powerpoint/2010/main" val="2407895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06b62e16a4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106b62e16a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benoit</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0dc7a68531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0dc7a6853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benoit</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106b62e16a4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106b62e16a4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dirty="0">
                <a:solidFill>
                  <a:schemeClr val="dk1"/>
                </a:solidFill>
              </a:rPr>
              <a:t>benoit</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400"/>
              <a:buFont typeface="Arial"/>
              <a:buNone/>
            </a:pPr>
            <a:r>
              <a:rPr lang="nl-NL" sz="1200" dirty="0">
                <a:solidFill>
                  <a:schemeClr val="dk1"/>
                </a:solidFill>
              </a:rPr>
              <a:t>Er bestaan heel wat verschillende </a:t>
            </a:r>
            <a:r>
              <a:rPr lang="nl-NL" sz="1200" dirty="0" err="1">
                <a:solidFill>
                  <a:schemeClr val="dk1"/>
                </a:solidFill>
              </a:rPr>
              <a:t>autodeelinitiatieven</a:t>
            </a:r>
            <a:r>
              <a:rPr lang="nl-NL" sz="1200" dirty="0">
                <a:solidFill>
                  <a:schemeClr val="dk1"/>
                </a:solidFill>
              </a:rPr>
              <a:t>. Sommige organisaties kopen zelf wagens aan, andere faciliteren het gebruik van particuliere auto’s.</a:t>
            </a:r>
          </a:p>
          <a:p>
            <a:pPr marL="0" lvl="0" indent="0" algn="l" rtl="0">
              <a:spcBef>
                <a:spcPts val="0"/>
              </a:spcBef>
              <a:spcAft>
                <a:spcPts val="0"/>
              </a:spcAft>
              <a:buClr>
                <a:schemeClr val="dk1"/>
              </a:buClr>
              <a:buSzPts val="1400"/>
              <a:buFont typeface="Arial"/>
              <a:buNone/>
            </a:pPr>
            <a:r>
              <a:rPr lang="nl-NL" sz="1200" dirty="0">
                <a:solidFill>
                  <a:schemeClr val="dk1"/>
                </a:solidFill>
              </a:rPr>
              <a:t>Bij de organisaties die zelf wagens hebben kunnen we twee onderverdelingen maken: wagens die telkens op dezelfde plaats terug komen te staan en wagens die in een bepaalde zone geparkeerd worden.</a:t>
            </a:r>
          </a:p>
          <a:p>
            <a:pPr marL="0" lvl="0" indent="0" algn="l" rtl="0">
              <a:spcBef>
                <a:spcPts val="0"/>
              </a:spcBef>
              <a:spcAft>
                <a:spcPts val="0"/>
              </a:spcAft>
              <a:buClr>
                <a:schemeClr val="dk1"/>
              </a:buClr>
              <a:buSzPts val="1400"/>
              <a:buFont typeface="Arial"/>
              <a:buNone/>
            </a:pPr>
            <a:r>
              <a:rPr lang="nl-NL" sz="1200" dirty="0">
                <a:solidFill>
                  <a:schemeClr val="dk1"/>
                </a:solidFill>
              </a:rPr>
              <a:t>Bij </a:t>
            </a:r>
            <a:r>
              <a:rPr lang="nl-NL" sz="1200" dirty="0" err="1">
                <a:solidFill>
                  <a:schemeClr val="dk1"/>
                </a:solidFill>
              </a:rPr>
              <a:t>Poppy</a:t>
            </a:r>
            <a:r>
              <a:rPr lang="nl-NL" sz="1200" dirty="0">
                <a:solidFill>
                  <a:schemeClr val="dk1"/>
                </a:solidFill>
              </a:rPr>
              <a:t> en Green </a:t>
            </a:r>
            <a:r>
              <a:rPr lang="nl-NL" sz="1200" dirty="0" err="1">
                <a:solidFill>
                  <a:schemeClr val="dk1"/>
                </a:solidFill>
              </a:rPr>
              <a:t>Mobility</a:t>
            </a:r>
            <a:r>
              <a:rPr lang="nl-NL" sz="1200" dirty="0">
                <a:solidFill>
                  <a:schemeClr val="dk1"/>
                </a:solidFill>
              </a:rPr>
              <a:t> is de zone groot. Namelijk alles binnen de stadsgrens.</a:t>
            </a:r>
          </a:p>
          <a:p>
            <a:pPr marL="0" lvl="0" indent="0" algn="l" rtl="0">
              <a:spcBef>
                <a:spcPts val="0"/>
              </a:spcBef>
              <a:spcAft>
                <a:spcPts val="0"/>
              </a:spcAft>
              <a:buClr>
                <a:schemeClr val="dk1"/>
              </a:buClr>
              <a:buSzPts val="1400"/>
              <a:buFont typeface="Arial"/>
              <a:buNone/>
            </a:pPr>
            <a:r>
              <a:rPr lang="nl-NL" sz="1200" dirty="0">
                <a:solidFill>
                  <a:schemeClr val="dk1"/>
                </a:solidFill>
              </a:rPr>
              <a:t>Bij </a:t>
            </a:r>
            <a:r>
              <a:rPr lang="nl-NL" sz="1200" dirty="0" err="1">
                <a:solidFill>
                  <a:schemeClr val="dk1"/>
                </a:solidFill>
              </a:rPr>
              <a:t>Wibee</a:t>
            </a:r>
            <a:r>
              <a:rPr lang="nl-NL" sz="1200" dirty="0">
                <a:solidFill>
                  <a:schemeClr val="dk1"/>
                </a:solidFill>
              </a:rPr>
              <a:t> en </a:t>
            </a:r>
            <a:r>
              <a:rPr lang="nl-NL" sz="1200" dirty="0" err="1">
                <a:solidFill>
                  <a:schemeClr val="dk1"/>
                </a:solidFill>
              </a:rPr>
              <a:t>Partago</a:t>
            </a:r>
            <a:r>
              <a:rPr lang="nl-NL" sz="1200" dirty="0">
                <a:solidFill>
                  <a:schemeClr val="dk1"/>
                </a:solidFill>
              </a:rPr>
              <a:t> breng je de wagen terug naar een kleinere zone die meestal op wijk- of buurtniveau is afgetekend.</a:t>
            </a:r>
          </a:p>
          <a:p>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31</a:t>
            </a:fld>
            <a:endParaRPr lang="en-BE"/>
          </a:p>
        </p:txBody>
      </p:sp>
    </p:spTree>
    <p:extLst>
      <p:ext uri="{BB962C8B-B14F-4D97-AF65-F5344CB8AC3E}">
        <p14:creationId xmlns:p14="http://schemas.microsoft.com/office/powerpoint/2010/main" val="2318949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106b62e16a4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106b62e16a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US" sz="1200" dirty="0">
                <a:solidFill>
                  <a:schemeClr val="dk1"/>
                </a:solidFill>
              </a:rPr>
              <a:t>benoit</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10dc7a68531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10dc7a68531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GB" sz="1200">
                <a:solidFill>
                  <a:schemeClr val="dk1"/>
                </a:solidFill>
              </a:rPr>
              <a:t>benoit</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106b62e16a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106b62e16a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Poppy bestaat uit CNG en benzinewagens. Ze zijn actief in Antwerpen en Brussel.</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zal per minuut of per dag betalen.</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a:t>
            </a:r>
            <a:r>
              <a:rPr lang="nl" sz="1200" u="sng">
                <a:solidFill>
                  <a:schemeClr val="hlink"/>
                </a:solidFill>
                <a:hlinkClick r:id="rId3"/>
              </a:rPr>
              <a:t> https://www.poppy.be</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106b62e16a4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106b62e16a4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Share Mobility bestaat uit verschillende type Renault wagens.</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zal betalen per uur en per kilometer.</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106b62e16a4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106b62e16a4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GB" sz="1200" dirty="0">
                <a:solidFill>
                  <a:schemeClr val="dk1"/>
                </a:solidFill>
              </a:rPr>
              <a:t>benoit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10dc7a68531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10dc7a68531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Green Mobility is een nieuw, volledig elektrisch systeem. Ze zijn actief in Antwerpen en Gent.</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hebt een prijs per minuut maar kan ook kiezen voor een uur- of dagpakket.</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https://www.greenmobility.com/be/nl/</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10dc7a68531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10dc7a68531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Partago is volledig elektrisch. Er zijn zowel kleinere als grotere type wagens beschikbaar.</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Instappen in het systeem doe je door coöperant te worden en een aandeel te kopen.</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kan eventueel zelf een Partagogroep starten door je eigen elektrische wagen in het systeem te stoppen. </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https://www.partago.be/</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benoit</a:t>
            </a:r>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41</a:t>
            </a:fld>
            <a:endParaRPr lang="en-BE"/>
          </a:p>
        </p:txBody>
      </p:sp>
    </p:spTree>
    <p:extLst>
      <p:ext uri="{BB962C8B-B14F-4D97-AF65-F5344CB8AC3E}">
        <p14:creationId xmlns:p14="http://schemas.microsoft.com/office/powerpoint/2010/main" val="707034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10dc7a68531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10dc7a68531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Coopstroom is volledig elektrisch. Er zijn zowel kleinere als grotere type wagens beschikbaar.</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Instappen in het systeem doe je door coöperant te worden en een aandeel te kopen.</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Wie 4 geïnteresseerden kan bijeenbrengen kan eventueel een Coopstroomwagen in de buurt aanvragen.</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https://coopstroom.be/deelwagens</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106b62e16a4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106b62e16a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GB" sz="1200" dirty="0">
                <a:solidFill>
                  <a:schemeClr val="dk1"/>
                </a:solidFill>
              </a:rPr>
              <a:t>benoit</a:t>
            </a:r>
            <a:endParaRPr dirty="0"/>
          </a:p>
        </p:txBody>
      </p:sp>
    </p:spTree>
    <p:extLst>
      <p:ext uri="{BB962C8B-B14F-4D97-AF65-F5344CB8AC3E}">
        <p14:creationId xmlns:p14="http://schemas.microsoft.com/office/powerpoint/2010/main" val="3988322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0dc7a68531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0dc7a68531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9455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10dc7a68531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10dc7a68531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Char char="-"/>
            </a:pPr>
            <a:r>
              <a:rPr lang="nl" sz="1200">
                <a:solidFill>
                  <a:schemeClr val="dk1"/>
                </a:solidFill>
              </a:rPr>
              <a:t>vooral veel vertrouwen en solidariteit binnen de groep. Het zijn buren/particulieren die met elkaar delen. Je gaat ervan uit dat de mensen goed met je wagen gaan omgaan.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Bij kleine groep: complementariteit belangrijk – variatie in gebruik (geldt ook voor Dégage-groepen in opstart) → voor elk soort gebruik een wagen hebben (bv. een camionette, een stadswagen,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Dégage: eigenaars kunnen ook gebruik maken van alle andere auto’s</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Degage: km-prijs is gemiddelde van alle kostprijzen samen + 1 à 2 cent voor schadegevallen, pechhulp, blijvende ondersteuning zoals administratie, ...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Betaling bij Dégage is driemaandelijks, bij Cozycar tweemaandelijks</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Cozycar = verspreid over Vlaanderen met 1-2 wagens meestal per regio. Dégage vooral in Gent en omstreken, Halle en Antwerpen, steeds meer ook in West- en Oost Vlaanderen.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Contract en reglementen: bij cozycar met je groepje zelf vastleggen // bij Dégage is er contract met vzw, niet met eigenaar. Dégage dient als buffer tussen eigenaar en gebruiker: schade-opvolging en betalingen verlopen altijd via de vzw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rgbClr val="595959"/>
                </a:solidFill>
                <a:latin typeface="Calibri"/>
                <a:ea typeface="Calibri"/>
                <a:cs typeface="Calibri"/>
                <a:sym typeface="Calibri"/>
              </a:rPr>
              <a:t>Intern omniumsysteem: Dégage verzekert jou voor schade aan je auto (enkel franchise, ook al is auto in praktijk niet omnium verzekerd – betaald met spaarpotje van Dégage)</a:t>
            </a:r>
            <a:endParaRPr sz="1200">
              <a:solidFill>
                <a:srgbClr val="595959"/>
              </a:solidFill>
            </a:endParaRPr>
          </a:p>
          <a:p>
            <a:pPr marL="457200" lvl="0" indent="-317500" algn="l" rtl="0">
              <a:spcBef>
                <a:spcPts val="0"/>
              </a:spcBef>
              <a:spcAft>
                <a:spcPts val="0"/>
              </a:spcAft>
              <a:buClr>
                <a:schemeClr val="dk1"/>
              </a:buClr>
              <a:buSzPts val="1400"/>
              <a:buChar char="-"/>
            </a:pPr>
            <a:r>
              <a:rPr lang="nl" sz="1200">
                <a:solidFill>
                  <a:schemeClr val="dk1"/>
                </a:solidFill>
              </a:rPr>
              <a:t>Bij degage ecoscore wel belangrijk; bij opstart zouden er uitzonderingen kunnen gemaakt worden – niet op voorhand te zeggen welke leeftijd van wagen. Voorbeeld: in Gent worden geen oude diesels meer aanvaard </a:t>
            </a:r>
            <a:endParaRPr sz="1200">
              <a:solidFill>
                <a:schemeClr val="dk1"/>
              </a:solidFill>
            </a:endParaRPr>
          </a:p>
          <a:p>
            <a:pPr marL="0" lvl="0" indent="0" algn="l" rtl="0">
              <a:spcBef>
                <a:spcPts val="360"/>
              </a:spcBef>
              <a:spcAft>
                <a:spcPts val="0"/>
              </a:spcAft>
              <a:buNone/>
            </a:pPr>
            <a:endParaRPr sz="1200">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789089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10dc7ec43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10dc7ec43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3509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0dc7ec43f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0dc7ec43f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Wat zou jou weerhouden om je eigen wagen te delen? (we lijsten hier enkele vooroordelen op die jij dan kan ontkrachten)</a:t>
            </a:r>
            <a:endParaRPr sz="1200">
              <a:solidFill>
                <a:schemeClr val="dk1"/>
              </a:solidFill>
            </a:endParaRPr>
          </a:p>
          <a:p>
            <a:pPr marL="457200" lvl="0" indent="-317500" algn="l" rtl="0">
              <a:spcBef>
                <a:spcPts val="360"/>
              </a:spcBef>
              <a:spcAft>
                <a:spcPts val="0"/>
              </a:spcAft>
              <a:buClr>
                <a:schemeClr val="dk1"/>
              </a:buClr>
              <a:buSzPts val="1400"/>
              <a:buChar char="●"/>
            </a:pPr>
            <a:r>
              <a:rPr lang="nl" sz="1200">
                <a:solidFill>
                  <a:schemeClr val="dk1"/>
                </a:solidFill>
              </a:rPr>
              <a:t>Administratie die erbij komt kijken → </a:t>
            </a:r>
            <a:r>
              <a:rPr lang="nl" sz="1200">
                <a:solidFill>
                  <a:schemeClr val="dk1"/>
                </a:solidFill>
                <a:highlight>
                  <a:srgbClr val="FFFF00"/>
                </a:highlight>
              </a:rPr>
              <a:t>bij Dégage veel ontzorging</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wil weten wie er met mijn wagen gaat rijden → </a:t>
            </a:r>
            <a:r>
              <a:rPr lang="nl" sz="1200">
                <a:solidFill>
                  <a:schemeClr val="dk1"/>
                </a:solidFill>
                <a:highlight>
                  <a:srgbClr val="FFFF00"/>
                </a:highlight>
              </a:rPr>
              <a:t>bij Cozywheels en Getaround kan je zelf kiezen wie met de wagen zal rijden, kan ook een kleine groep zijn</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ben bang voor eventuele schade aan mijn wagen → </a:t>
            </a:r>
            <a:r>
              <a:rPr lang="nl" sz="1200">
                <a:solidFill>
                  <a:schemeClr val="dk1"/>
                </a:solidFill>
                <a:highlight>
                  <a:srgbClr val="FFFF00"/>
                </a:highlight>
              </a:rPr>
              <a:t>hier kan je vertellen dat dit contractueel geregeld is en de gebruiker als een goede huisvader voor je wagen moet zorgen. Bij CW laatste jaren maar enkele gevallen van lichte schade gemeld. Bij CW kan Cozywheels zelf ook als bemiddelende partij optreden in geval van twijfel of onenigheid.</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weet niet hoe dit verzekeringstechnisch werkt → </a:t>
            </a:r>
            <a:r>
              <a:rPr lang="nl" sz="1200">
                <a:solidFill>
                  <a:schemeClr val="dk1"/>
                </a:solidFill>
                <a:highlight>
                  <a:srgbClr val="FFFF00"/>
                </a:highlight>
              </a:rPr>
              <a:t>vertel over de autodeelverzekering.</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zal zelf moeten reserveren →</a:t>
            </a:r>
            <a:r>
              <a:rPr lang="nl" sz="1200">
                <a:solidFill>
                  <a:schemeClr val="dk1"/>
                </a:solidFill>
                <a:highlight>
                  <a:srgbClr val="FFFF00"/>
                </a:highlight>
              </a:rPr>
              <a:t> bij CW en Getaround kan je kiezen om elke reservatie van gebruikers eerst handmatig goed te keuren -&gt; bij Dégage ook!</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Mijn wagen is een bedrijfs- of leasewagen die ik niet kan of mag delen → </a:t>
            </a:r>
            <a:r>
              <a:rPr lang="nl" sz="1200">
                <a:solidFill>
                  <a:schemeClr val="dk1"/>
                </a:solidFill>
                <a:highlight>
                  <a:srgbClr val="FFFF00"/>
                </a:highlight>
              </a:rPr>
              <a:t>voorstel om aan baas eens te praten over autodelen en een sessie/begeleiding aan te vragen of over te stappen op mobiliteitsbudget</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Andere (in chat)</a:t>
            </a:r>
            <a:endParaRPr sz="1200">
              <a:solidFill>
                <a:schemeClr val="dk1"/>
              </a:solidFill>
            </a:endParaRPr>
          </a:p>
          <a:p>
            <a:pPr marL="457200" lvl="0" indent="-22860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sz="1200">
              <a:solidFill>
                <a:schemeClr val="dk1"/>
              </a:solidFill>
            </a:endParaRPr>
          </a:p>
        </p:txBody>
      </p:sp>
    </p:spTree>
    <p:extLst>
      <p:ext uri="{BB962C8B-B14F-4D97-AF65-F5344CB8AC3E}">
        <p14:creationId xmlns:p14="http://schemas.microsoft.com/office/powerpoint/2010/main" val="1151686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benoit</a:t>
            </a:r>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52</a:t>
            </a:fld>
            <a:endParaRPr lang="en-BE"/>
          </a:p>
        </p:txBody>
      </p:sp>
    </p:spTree>
    <p:extLst>
      <p:ext uri="{BB962C8B-B14F-4D97-AF65-F5344CB8AC3E}">
        <p14:creationId xmlns:p14="http://schemas.microsoft.com/office/powerpoint/2010/main" val="2967275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8CD7-6368-4CE7-A476-073B0853C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0D885763-F9CF-4909-BAA7-7C09ACEAE5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6B43AF59-3785-402A-9AAF-062C10E22CDE}"/>
              </a:ext>
            </a:extLst>
          </p:cNvPr>
          <p:cNvSpPr>
            <a:spLocks noGrp="1"/>
          </p:cNvSpPr>
          <p:nvPr>
            <p:ph type="dt" sz="half" idx="10"/>
          </p:nvPr>
        </p:nvSpPr>
        <p:spPr/>
        <p:txBody>
          <a:bodyPr/>
          <a:lstStyle/>
          <a:p>
            <a:fld id="{AE680265-CCE9-45EE-ACBE-BB18687CAC72}" type="datetime8">
              <a:rPr lang="en-BE" smtClean="0"/>
              <a:t>24/03/2022 14:11</a:t>
            </a:fld>
            <a:endParaRPr lang="en-BE"/>
          </a:p>
        </p:txBody>
      </p:sp>
      <p:sp>
        <p:nvSpPr>
          <p:cNvPr id="5" name="Footer Placeholder 4">
            <a:extLst>
              <a:ext uri="{FF2B5EF4-FFF2-40B4-BE49-F238E27FC236}">
                <a16:creationId xmlns:a16="http://schemas.microsoft.com/office/drawing/2014/main" id="{427CB922-D7CE-4F11-8C62-4B658C406F25}"/>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B5CFD8C-46B2-4966-B83C-3E6B166AA9C7}"/>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952505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8446-4EB6-4BFB-9742-C2911B65996E}"/>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CBE9DDFD-A6D0-4235-A19F-1EA52192C0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5AE4751B-DD66-426E-8179-4E6D14027FA8}"/>
              </a:ext>
            </a:extLst>
          </p:cNvPr>
          <p:cNvSpPr>
            <a:spLocks noGrp="1"/>
          </p:cNvSpPr>
          <p:nvPr>
            <p:ph type="dt" sz="half" idx="10"/>
          </p:nvPr>
        </p:nvSpPr>
        <p:spPr/>
        <p:txBody>
          <a:bodyPr/>
          <a:lstStyle/>
          <a:p>
            <a:fld id="{A8385D0F-4F34-4AD6-86EF-25BD9FA03765}" type="datetime8">
              <a:rPr lang="en-BE" smtClean="0"/>
              <a:t>24/03/2022 14:11</a:t>
            </a:fld>
            <a:endParaRPr lang="en-BE"/>
          </a:p>
        </p:txBody>
      </p:sp>
      <p:sp>
        <p:nvSpPr>
          <p:cNvPr id="5" name="Footer Placeholder 4">
            <a:extLst>
              <a:ext uri="{FF2B5EF4-FFF2-40B4-BE49-F238E27FC236}">
                <a16:creationId xmlns:a16="http://schemas.microsoft.com/office/drawing/2014/main" id="{55EAB81E-67AD-4779-AC4A-D5965D1BFD1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6EA9832-96AA-4EF7-BD78-DEDA7E92CFE7}"/>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61103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85F0-7AA4-4D73-9A26-65CE988ED8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AAD5D506-7B35-4A65-8B21-40888173A1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3200F4-F1CB-44FB-8A03-BC67C785CCC4}"/>
              </a:ext>
            </a:extLst>
          </p:cNvPr>
          <p:cNvSpPr>
            <a:spLocks noGrp="1"/>
          </p:cNvSpPr>
          <p:nvPr>
            <p:ph type="dt" sz="half" idx="10"/>
          </p:nvPr>
        </p:nvSpPr>
        <p:spPr/>
        <p:txBody>
          <a:bodyPr/>
          <a:lstStyle/>
          <a:p>
            <a:fld id="{6F34A32C-0B31-4F8B-A419-E628D49D0497}" type="datetime8">
              <a:rPr lang="en-BE" smtClean="0"/>
              <a:t>24/03/2022 14:11</a:t>
            </a:fld>
            <a:endParaRPr lang="en-BE"/>
          </a:p>
        </p:txBody>
      </p:sp>
      <p:sp>
        <p:nvSpPr>
          <p:cNvPr id="5" name="Footer Placeholder 4">
            <a:extLst>
              <a:ext uri="{FF2B5EF4-FFF2-40B4-BE49-F238E27FC236}">
                <a16:creationId xmlns:a16="http://schemas.microsoft.com/office/drawing/2014/main" id="{35058E8F-71C0-4817-9B33-9D88F918DD4D}"/>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AABC4388-001B-47C7-8FD3-6DCFFB0E1A64}"/>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369125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AA234-13C0-4CF7-891C-37E6D8AD1692}"/>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2F53BF2F-7716-44E9-86CB-A0AD93B7FF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00E11404-D60B-426F-9EBC-0F1AC376EC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878598F1-D25E-4946-91B2-EA0F3E52AD4F}"/>
              </a:ext>
            </a:extLst>
          </p:cNvPr>
          <p:cNvSpPr>
            <a:spLocks noGrp="1"/>
          </p:cNvSpPr>
          <p:nvPr>
            <p:ph type="dt" sz="half" idx="10"/>
          </p:nvPr>
        </p:nvSpPr>
        <p:spPr/>
        <p:txBody>
          <a:bodyPr/>
          <a:lstStyle/>
          <a:p>
            <a:fld id="{CFA0D8F5-3D9B-47ED-BC4B-C23BCA40C00F}" type="datetime8">
              <a:rPr lang="en-BE" smtClean="0"/>
              <a:t>24/03/2022 14:11</a:t>
            </a:fld>
            <a:endParaRPr lang="en-BE"/>
          </a:p>
        </p:txBody>
      </p:sp>
      <p:sp>
        <p:nvSpPr>
          <p:cNvPr id="6" name="Footer Placeholder 5">
            <a:extLst>
              <a:ext uri="{FF2B5EF4-FFF2-40B4-BE49-F238E27FC236}">
                <a16:creationId xmlns:a16="http://schemas.microsoft.com/office/drawing/2014/main" id="{A153CBD4-606A-4E3C-80CB-BF01F5A320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1005A1C-C3C6-47C9-B1B1-E05B0681BF92}"/>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624203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4C02-DC27-4271-B6A7-44EDEBEF8023}"/>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2C3B7776-568B-4E33-9223-2C58AAE67F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F30251-674D-40F1-9545-0A6DD59D31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C5452988-474D-43BE-944C-4049BBB3DF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7468CA-13BC-434D-9848-1E5C20453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10F90E25-429C-4C60-8B34-0DEED39D3EB0}"/>
              </a:ext>
            </a:extLst>
          </p:cNvPr>
          <p:cNvSpPr>
            <a:spLocks noGrp="1"/>
          </p:cNvSpPr>
          <p:nvPr>
            <p:ph type="dt" sz="half" idx="10"/>
          </p:nvPr>
        </p:nvSpPr>
        <p:spPr/>
        <p:txBody>
          <a:bodyPr/>
          <a:lstStyle/>
          <a:p>
            <a:fld id="{AA28D4DF-3981-46D5-BAB2-1082A0CF9418}" type="datetime8">
              <a:rPr lang="en-BE" smtClean="0"/>
              <a:t>24/03/2022 14:11</a:t>
            </a:fld>
            <a:endParaRPr lang="en-BE"/>
          </a:p>
        </p:txBody>
      </p:sp>
      <p:sp>
        <p:nvSpPr>
          <p:cNvPr id="8" name="Footer Placeholder 7">
            <a:extLst>
              <a:ext uri="{FF2B5EF4-FFF2-40B4-BE49-F238E27FC236}">
                <a16:creationId xmlns:a16="http://schemas.microsoft.com/office/drawing/2014/main" id="{4CACB445-FE86-42EC-B970-B5B023B70B66}"/>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2C3BB4F8-D86F-434C-BE8D-240141C192A5}"/>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494540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5E1C4-5BAF-428C-9D3E-2B49B9051C6A}"/>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DF055D31-A1D7-451B-A1CD-FD3B1AFBA2AC}"/>
              </a:ext>
            </a:extLst>
          </p:cNvPr>
          <p:cNvSpPr>
            <a:spLocks noGrp="1"/>
          </p:cNvSpPr>
          <p:nvPr>
            <p:ph type="dt" sz="half" idx="10"/>
          </p:nvPr>
        </p:nvSpPr>
        <p:spPr/>
        <p:txBody>
          <a:bodyPr/>
          <a:lstStyle/>
          <a:p>
            <a:fld id="{763456BB-0C2D-4821-89AF-2C880A7825C3}" type="datetime8">
              <a:rPr lang="en-BE" smtClean="0"/>
              <a:t>24/03/2022 14:11</a:t>
            </a:fld>
            <a:endParaRPr lang="en-BE"/>
          </a:p>
        </p:txBody>
      </p:sp>
      <p:sp>
        <p:nvSpPr>
          <p:cNvPr id="4" name="Footer Placeholder 3">
            <a:extLst>
              <a:ext uri="{FF2B5EF4-FFF2-40B4-BE49-F238E27FC236}">
                <a16:creationId xmlns:a16="http://schemas.microsoft.com/office/drawing/2014/main" id="{EFF0B0CB-704F-4B3D-B166-A6039EEFD2C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2C440F3B-4434-49A8-A43B-42DDDF727430}"/>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49109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20900B-1F01-4553-8637-3996DE772EBC}"/>
              </a:ext>
            </a:extLst>
          </p:cNvPr>
          <p:cNvSpPr>
            <a:spLocks noGrp="1"/>
          </p:cNvSpPr>
          <p:nvPr>
            <p:ph type="dt" sz="half" idx="10"/>
          </p:nvPr>
        </p:nvSpPr>
        <p:spPr/>
        <p:txBody>
          <a:bodyPr/>
          <a:lstStyle/>
          <a:p>
            <a:fld id="{55D62B65-650B-4773-B223-DC93BB473D36}" type="datetime8">
              <a:rPr lang="en-BE" smtClean="0"/>
              <a:t>24/03/2022 14:11</a:t>
            </a:fld>
            <a:endParaRPr lang="en-BE"/>
          </a:p>
        </p:txBody>
      </p:sp>
      <p:sp>
        <p:nvSpPr>
          <p:cNvPr id="3" name="Footer Placeholder 2">
            <a:extLst>
              <a:ext uri="{FF2B5EF4-FFF2-40B4-BE49-F238E27FC236}">
                <a16:creationId xmlns:a16="http://schemas.microsoft.com/office/drawing/2014/main" id="{34FD09E9-25EB-44FF-BE6C-7B74C3CFEEB1}"/>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921061B5-A6BD-49F5-8EC5-9326E7842929}"/>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31306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93261-36E4-4989-83A5-3DCB5E548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43607C55-4945-4834-B379-54001F740F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B1E9BBB2-ECC0-4BEC-BC71-D129C42D58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31C74E-B5A7-4482-877B-D469F538AF0F}"/>
              </a:ext>
            </a:extLst>
          </p:cNvPr>
          <p:cNvSpPr>
            <a:spLocks noGrp="1"/>
          </p:cNvSpPr>
          <p:nvPr>
            <p:ph type="dt" sz="half" idx="10"/>
          </p:nvPr>
        </p:nvSpPr>
        <p:spPr/>
        <p:txBody>
          <a:bodyPr/>
          <a:lstStyle/>
          <a:p>
            <a:fld id="{CEBA06F1-7325-4855-8C85-CF54F1B5D411}" type="datetime8">
              <a:rPr lang="en-BE" smtClean="0"/>
              <a:t>24/03/2022 14:11</a:t>
            </a:fld>
            <a:endParaRPr lang="en-BE"/>
          </a:p>
        </p:txBody>
      </p:sp>
      <p:sp>
        <p:nvSpPr>
          <p:cNvPr id="6" name="Footer Placeholder 5">
            <a:extLst>
              <a:ext uri="{FF2B5EF4-FFF2-40B4-BE49-F238E27FC236}">
                <a16:creationId xmlns:a16="http://schemas.microsoft.com/office/drawing/2014/main" id="{FDEBCB32-7464-4C5D-BC63-7D52941C18D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3630273E-6332-4114-9A75-3DFEA6CE4D0D}"/>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3002315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03A0-3080-4F05-B409-7FEEA3B5F0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9F1DA9B4-51D1-44D8-ABB3-174F862919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44546B98-6986-4EFE-86FA-141B6ECB18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7534E-B7C9-4423-A869-8B43FA8AA78E}"/>
              </a:ext>
            </a:extLst>
          </p:cNvPr>
          <p:cNvSpPr>
            <a:spLocks noGrp="1"/>
          </p:cNvSpPr>
          <p:nvPr>
            <p:ph type="dt" sz="half" idx="10"/>
          </p:nvPr>
        </p:nvSpPr>
        <p:spPr/>
        <p:txBody>
          <a:bodyPr/>
          <a:lstStyle/>
          <a:p>
            <a:fld id="{41E081BA-7284-4B91-9C54-51614D3A8403}" type="datetime8">
              <a:rPr lang="en-BE" smtClean="0"/>
              <a:t>24/03/2022 14:11</a:t>
            </a:fld>
            <a:endParaRPr lang="en-BE"/>
          </a:p>
        </p:txBody>
      </p:sp>
      <p:sp>
        <p:nvSpPr>
          <p:cNvPr id="6" name="Footer Placeholder 5">
            <a:extLst>
              <a:ext uri="{FF2B5EF4-FFF2-40B4-BE49-F238E27FC236}">
                <a16:creationId xmlns:a16="http://schemas.microsoft.com/office/drawing/2014/main" id="{62BA8B1E-7CB3-4BA8-80B2-51FA3F64E3A8}"/>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F1705882-DBE6-4C85-81D4-571FDB1FB093}"/>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7230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F8B0-F8D2-4B9B-A8C7-9A0E7A38D03C}"/>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7E71D4B7-643A-42C7-BF52-C168F80E96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14756D61-7B15-4328-91F4-16CB17BC3EDD}"/>
              </a:ext>
            </a:extLst>
          </p:cNvPr>
          <p:cNvSpPr>
            <a:spLocks noGrp="1"/>
          </p:cNvSpPr>
          <p:nvPr>
            <p:ph type="dt" sz="half" idx="10"/>
          </p:nvPr>
        </p:nvSpPr>
        <p:spPr/>
        <p:txBody>
          <a:bodyPr/>
          <a:lstStyle/>
          <a:p>
            <a:fld id="{32C91F16-554D-49E7-B8C5-0AF6ECEB5B71}" type="datetime8">
              <a:rPr lang="en-BE" smtClean="0"/>
              <a:t>24/03/2022 14:11</a:t>
            </a:fld>
            <a:endParaRPr lang="en-BE"/>
          </a:p>
        </p:txBody>
      </p:sp>
      <p:sp>
        <p:nvSpPr>
          <p:cNvPr id="5" name="Footer Placeholder 4">
            <a:extLst>
              <a:ext uri="{FF2B5EF4-FFF2-40B4-BE49-F238E27FC236}">
                <a16:creationId xmlns:a16="http://schemas.microsoft.com/office/drawing/2014/main" id="{3C167061-D771-419B-A347-B6EE124E2E2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596517E1-8CF5-4B80-BD42-993D882036DA}"/>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2219240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F46345-02E6-4B7F-B099-D7B89FB2BC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EEDA4D2C-8A27-4C6A-8481-5873DAA0C2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E957B32B-4F86-41CE-AF45-C00560E40215}"/>
              </a:ext>
            </a:extLst>
          </p:cNvPr>
          <p:cNvSpPr>
            <a:spLocks noGrp="1"/>
          </p:cNvSpPr>
          <p:nvPr>
            <p:ph type="dt" sz="half" idx="10"/>
          </p:nvPr>
        </p:nvSpPr>
        <p:spPr/>
        <p:txBody>
          <a:bodyPr/>
          <a:lstStyle/>
          <a:p>
            <a:fld id="{DA5047C1-675D-47E8-97CC-2AE514EE75FD}" type="datetime8">
              <a:rPr lang="en-BE" smtClean="0"/>
              <a:t>24/03/2022 14:11</a:t>
            </a:fld>
            <a:endParaRPr lang="en-BE"/>
          </a:p>
        </p:txBody>
      </p:sp>
      <p:sp>
        <p:nvSpPr>
          <p:cNvPr id="5" name="Footer Placeholder 4">
            <a:extLst>
              <a:ext uri="{FF2B5EF4-FFF2-40B4-BE49-F238E27FC236}">
                <a16:creationId xmlns:a16="http://schemas.microsoft.com/office/drawing/2014/main" id="{E96E1873-8284-400C-96F6-29952B43514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9D1B77EF-949B-4DDC-88E2-4372D9DF144E}"/>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2637079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kst 2 kolommen">
  <p:cSld name="Tekst 2 kolommen">
    <p:spTree>
      <p:nvGrpSpPr>
        <p:cNvPr id="1" name="Shape 105"/>
        <p:cNvGrpSpPr/>
        <p:nvPr/>
      </p:nvGrpSpPr>
      <p:grpSpPr>
        <a:xfrm>
          <a:off x="0" y="0"/>
          <a:ext cx="0" cy="0"/>
          <a:chOff x="0" y="0"/>
          <a:chExt cx="0" cy="0"/>
        </a:xfrm>
      </p:grpSpPr>
      <p:sp>
        <p:nvSpPr>
          <p:cNvPr id="106" name="Google Shape;106;p12"/>
          <p:cNvSpPr txBox="1">
            <a:spLocks noGrp="1"/>
          </p:cNvSpPr>
          <p:nvPr>
            <p:ph type="title"/>
          </p:nvPr>
        </p:nvSpPr>
        <p:spPr>
          <a:xfrm>
            <a:off x="1149751" y="1670451"/>
            <a:ext cx="4340800" cy="545200"/>
          </a:xfrm>
          <a:prstGeom prst="rect">
            <a:avLst/>
          </a:prstGeom>
        </p:spPr>
        <p:txBody>
          <a:bodyPr spcFirstLastPara="1" wrap="square" lIns="68575" tIns="34275" rIns="68575" bIns="34275" anchor="b" anchorCtr="0">
            <a:noAutofit/>
          </a:bodyPr>
          <a:lstStyle>
            <a:lvl1pPr lvl="0" algn="r"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07" name="Google Shape;107;p12"/>
          <p:cNvSpPr txBox="1">
            <a:spLocks noGrp="1"/>
          </p:cNvSpPr>
          <p:nvPr>
            <p:ph type="body" idx="1"/>
          </p:nvPr>
        </p:nvSpPr>
        <p:spPr>
          <a:xfrm>
            <a:off x="6246600" y="2426367"/>
            <a:ext cx="4969600" cy="2537200"/>
          </a:xfrm>
          <a:prstGeom prst="rect">
            <a:avLst/>
          </a:prstGeom>
        </p:spPr>
        <p:txBody>
          <a:bodyPr spcFirstLastPara="1" wrap="square" lIns="68575" tIns="34275" rIns="68575" bIns="34275" anchor="t" anchorCtr="0">
            <a:noAutofit/>
          </a:bodyPr>
          <a:lstStyle>
            <a:lvl1pPr marL="609585" lvl="0" indent="-474121" rtl="0">
              <a:lnSpc>
                <a:spcPct val="115000"/>
              </a:lnSpc>
              <a:spcBef>
                <a:spcPts val="0"/>
              </a:spcBef>
              <a:spcAft>
                <a:spcPts val="0"/>
              </a:spcAft>
              <a:buSzPts val="2000"/>
              <a:buChar char="•"/>
              <a:defRPr/>
            </a:lvl1pPr>
            <a:lvl2pPr marL="1219170" lvl="1" indent="-457189" rtl="0">
              <a:lnSpc>
                <a:spcPct val="115000"/>
              </a:lnSpc>
              <a:spcBef>
                <a:spcPts val="533"/>
              </a:spcBef>
              <a:spcAft>
                <a:spcPts val="0"/>
              </a:spcAft>
              <a:buSzPts val="1800"/>
              <a:buChar char="•"/>
              <a:defRPr/>
            </a:lvl2pPr>
            <a:lvl3pPr marL="1828754" lvl="2" indent="-457189" rtl="0">
              <a:lnSpc>
                <a:spcPct val="115000"/>
              </a:lnSpc>
              <a:spcBef>
                <a:spcPts val="533"/>
              </a:spcBef>
              <a:spcAft>
                <a:spcPts val="0"/>
              </a:spcAft>
              <a:buSzPts val="1800"/>
              <a:buChar char="•"/>
              <a:defRPr/>
            </a:lvl3pPr>
            <a:lvl4pPr marL="2438339" lvl="3" indent="-423323" rtl="0">
              <a:lnSpc>
                <a:spcPct val="115000"/>
              </a:lnSpc>
              <a:spcBef>
                <a:spcPts val="533"/>
              </a:spcBef>
              <a:spcAft>
                <a:spcPts val="0"/>
              </a:spcAft>
              <a:buSzPts val="1400"/>
              <a:buChar char="•"/>
              <a:defRPr/>
            </a:lvl4pPr>
            <a:lvl5pPr marL="3047924" lvl="4" indent="-423323" rtl="0">
              <a:lnSpc>
                <a:spcPct val="115000"/>
              </a:lnSpc>
              <a:spcBef>
                <a:spcPts val="533"/>
              </a:spcBef>
              <a:spcAft>
                <a:spcPts val="0"/>
              </a:spcAft>
              <a:buSzPts val="1400"/>
              <a:buChar char="•"/>
              <a:defRPr/>
            </a:lvl5pPr>
            <a:lvl6pPr marL="3657509" lvl="5" indent="-423323" rtl="0">
              <a:lnSpc>
                <a:spcPct val="115000"/>
              </a:lnSpc>
              <a:spcBef>
                <a:spcPts val="533"/>
              </a:spcBef>
              <a:spcAft>
                <a:spcPts val="0"/>
              </a:spcAft>
              <a:buSzPts val="1400"/>
              <a:buChar char="•"/>
              <a:defRPr/>
            </a:lvl6pPr>
            <a:lvl7pPr marL="4267093" lvl="6" indent="-423323" rtl="0">
              <a:lnSpc>
                <a:spcPct val="115000"/>
              </a:lnSpc>
              <a:spcBef>
                <a:spcPts val="533"/>
              </a:spcBef>
              <a:spcAft>
                <a:spcPts val="0"/>
              </a:spcAft>
              <a:buSzPts val="1400"/>
              <a:buChar char="•"/>
              <a:defRPr/>
            </a:lvl7pPr>
            <a:lvl8pPr marL="4876678" lvl="7" indent="-423323" rtl="0">
              <a:lnSpc>
                <a:spcPct val="115000"/>
              </a:lnSpc>
              <a:spcBef>
                <a:spcPts val="533"/>
              </a:spcBef>
              <a:spcAft>
                <a:spcPts val="0"/>
              </a:spcAft>
              <a:buSzPts val="1400"/>
              <a:buChar char="•"/>
              <a:defRPr/>
            </a:lvl8pPr>
            <a:lvl9pPr marL="5486263" lvl="8" indent="-423323" rtl="0">
              <a:lnSpc>
                <a:spcPct val="115000"/>
              </a:lnSpc>
              <a:spcBef>
                <a:spcPts val="533"/>
              </a:spcBef>
              <a:spcAft>
                <a:spcPts val="0"/>
              </a:spcAft>
              <a:buSzPts val="1400"/>
              <a:buChar char="•"/>
              <a:defRPr/>
            </a:lvl9pPr>
          </a:lstStyle>
          <a:p>
            <a:endParaRPr/>
          </a:p>
        </p:txBody>
      </p:sp>
      <p:sp>
        <p:nvSpPr>
          <p:cNvPr id="108" name="Google Shape;108;p12"/>
          <p:cNvSpPr txBox="1">
            <a:spLocks noGrp="1"/>
          </p:cNvSpPr>
          <p:nvPr>
            <p:ph type="title" idx="2"/>
          </p:nvPr>
        </p:nvSpPr>
        <p:spPr>
          <a:xfrm>
            <a:off x="6192525" y="1670451"/>
            <a:ext cx="4340800" cy="5452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09" name="Google Shape;109;p12"/>
          <p:cNvSpPr txBox="1">
            <a:spLocks noGrp="1"/>
          </p:cNvSpPr>
          <p:nvPr>
            <p:ph type="body" idx="3"/>
          </p:nvPr>
        </p:nvSpPr>
        <p:spPr>
          <a:xfrm>
            <a:off x="1055763" y="2426367"/>
            <a:ext cx="4340800" cy="2537200"/>
          </a:xfrm>
          <a:prstGeom prst="rect">
            <a:avLst/>
          </a:prstGeom>
        </p:spPr>
        <p:txBody>
          <a:bodyPr spcFirstLastPara="1" wrap="square" lIns="68575" tIns="34275" rIns="68575" bIns="34275" anchor="t" anchorCtr="0">
            <a:noAutofit/>
          </a:bodyPr>
          <a:lstStyle>
            <a:lvl1pPr marL="609585" lvl="0" indent="-474121" algn="r" rtl="0">
              <a:lnSpc>
                <a:spcPct val="115000"/>
              </a:lnSpc>
              <a:spcBef>
                <a:spcPts val="0"/>
              </a:spcBef>
              <a:spcAft>
                <a:spcPts val="0"/>
              </a:spcAft>
              <a:buSzPts val="2000"/>
              <a:buChar char="•"/>
              <a:defRPr/>
            </a:lvl1pPr>
            <a:lvl2pPr marL="1219170" lvl="1" indent="-457189" algn="r" rtl="0">
              <a:lnSpc>
                <a:spcPct val="115000"/>
              </a:lnSpc>
              <a:spcBef>
                <a:spcPts val="533"/>
              </a:spcBef>
              <a:spcAft>
                <a:spcPts val="0"/>
              </a:spcAft>
              <a:buSzPts val="1800"/>
              <a:buChar char="•"/>
              <a:defRPr/>
            </a:lvl2pPr>
            <a:lvl3pPr marL="1828754" lvl="2" indent="-457189" algn="r" rtl="0">
              <a:lnSpc>
                <a:spcPct val="115000"/>
              </a:lnSpc>
              <a:spcBef>
                <a:spcPts val="533"/>
              </a:spcBef>
              <a:spcAft>
                <a:spcPts val="0"/>
              </a:spcAft>
              <a:buSzPts val="1800"/>
              <a:buChar char="•"/>
              <a:defRPr/>
            </a:lvl3pPr>
            <a:lvl4pPr marL="2438339" lvl="3" indent="-423323" algn="r" rtl="0">
              <a:lnSpc>
                <a:spcPct val="115000"/>
              </a:lnSpc>
              <a:spcBef>
                <a:spcPts val="533"/>
              </a:spcBef>
              <a:spcAft>
                <a:spcPts val="0"/>
              </a:spcAft>
              <a:buSzPts val="1400"/>
              <a:buChar char="•"/>
              <a:defRPr/>
            </a:lvl4pPr>
            <a:lvl5pPr marL="3047924" lvl="4" indent="-423323" algn="r" rtl="0">
              <a:lnSpc>
                <a:spcPct val="115000"/>
              </a:lnSpc>
              <a:spcBef>
                <a:spcPts val="533"/>
              </a:spcBef>
              <a:spcAft>
                <a:spcPts val="0"/>
              </a:spcAft>
              <a:buSzPts val="1400"/>
              <a:buChar char="•"/>
              <a:defRPr/>
            </a:lvl5pPr>
            <a:lvl6pPr marL="3657509" lvl="5" indent="-423323" algn="r" rtl="0">
              <a:lnSpc>
                <a:spcPct val="115000"/>
              </a:lnSpc>
              <a:spcBef>
                <a:spcPts val="533"/>
              </a:spcBef>
              <a:spcAft>
                <a:spcPts val="0"/>
              </a:spcAft>
              <a:buSzPts val="1400"/>
              <a:buChar char="•"/>
              <a:defRPr/>
            </a:lvl6pPr>
            <a:lvl7pPr marL="4267093" lvl="6" indent="-423323" algn="r" rtl="0">
              <a:lnSpc>
                <a:spcPct val="115000"/>
              </a:lnSpc>
              <a:spcBef>
                <a:spcPts val="533"/>
              </a:spcBef>
              <a:spcAft>
                <a:spcPts val="0"/>
              </a:spcAft>
              <a:buSzPts val="1400"/>
              <a:buChar char="•"/>
              <a:defRPr/>
            </a:lvl7pPr>
            <a:lvl8pPr marL="4876678" lvl="7" indent="-423323" algn="r" rtl="0">
              <a:lnSpc>
                <a:spcPct val="115000"/>
              </a:lnSpc>
              <a:spcBef>
                <a:spcPts val="533"/>
              </a:spcBef>
              <a:spcAft>
                <a:spcPts val="0"/>
              </a:spcAft>
              <a:buSzPts val="1400"/>
              <a:buChar char="•"/>
              <a:defRPr/>
            </a:lvl8pPr>
            <a:lvl9pPr marL="5486263" lvl="8" indent="-423323" algn="r" rtl="0">
              <a:lnSpc>
                <a:spcPct val="115000"/>
              </a:lnSpc>
              <a:spcBef>
                <a:spcPts val="533"/>
              </a:spcBef>
              <a:spcAft>
                <a:spcPts val="0"/>
              </a:spcAft>
              <a:buSzPts val="1400"/>
              <a:buChar char="•"/>
              <a:defRPr/>
            </a:lvl9pPr>
          </a:lstStyle>
          <a:p>
            <a:endParaRPr/>
          </a:p>
        </p:txBody>
      </p:sp>
      <p:pic>
        <p:nvPicPr>
          <p:cNvPr id="110" name="Google Shape;110;p12"/>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111" name="Google Shape;111;p12"/>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3314690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ge dia 1">
  <p:cSld name="Lege dia 1">
    <p:spTree>
      <p:nvGrpSpPr>
        <p:cNvPr id="1" name="Shape 238"/>
        <p:cNvGrpSpPr/>
        <p:nvPr/>
      </p:nvGrpSpPr>
      <p:grpSpPr>
        <a:xfrm>
          <a:off x="0" y="0"/>
          <a:ext cx="0" cy="0"/>
          <a:chOff x="0" y="0"/>
          <a:chExt cx="0" cy="0"/>
        </a:xfrm>
      </p:grpSpPr>
      <p:pic>
        <p:nvPicPr>
          <p:cNvPr id="239" name="Google Shape;239;p29"/>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240" name="Google Shape;240;p29"/>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770680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beelding zonder tekst: horizontaal">
  <p:cSld name="Afbeelding zonder tekst: horizontaal">
    <p:spTree>
      <p:nvGrpSpPr>
        <p:cNvPr id="1" name="Shape 214"/>
        <p:cNvGrpSpPr/>
        <p:nvPr/>
      </p:nvGrpSpPr>
      <p:grpSpPr>
        <a:xfrm>
          <a:off x="0" y="0"/>
          <a:ext cx="0" cy="0"/>
          <a:chOff x="0" y="0"/>
          <a:chExt cx="0" cy="0"/>
        </a:xfrm>
      </p:grpSpPr>
      <p:sp>
        <p:nvSpPr>
          <p:cNvPr id="215" name="Google Shape;215;p25"/>
          <p:cNvSpPr/>
          <p:nvPr/>
        </p:nvSpPr>
        <p:spPr>
          <a:xfrm rot="2700000">
            <a:off x="5293948" y="-2267022"/>
            <a:ext cx="230233" cy="11394601"/>
          </a:xfrm>
          <a:prstGeom prst="rect">
            <a:avLst/>
          </a:prstGeom>
          <a:solidFill>
            <a:srgbClr val="FBDD40"/>
          </a:solidFill>
          <a:ln>
            <a:noFill/>
          </a:ln>
        </p:spPr>
        <p:txBody>
          <a:bodyPr spcFirstLastPara="1" wrap="square" lIns="91433" tIns="91433" rIns="91433" bIns="91433"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467" b="0" i="0" u="none" strike="noStrike" cap="none">
              <a:solidFill>
                <a:srgbClr val="000000"/>
              </a:solidFill>
              <a:latin typeface="Arial"/>
              <a:ea typeface="Arial"/>
              <a:cs typeface="Arial"/>
              <a:sym typeface="Arial"/>
            </a:endParaRPr>
          </a:p>
        </p:txBody>
      </p:sp>
      <p:sp>
        <p:nvSpPr>
          <p:cNvPr id="216" name="Google Shape;216;p25"/>
          <p:cNvSpPr>
            <a:spLocks noGrp="1"/>
          </p:cNvSpPr>
          <p:nvPr>
            <p:ph type="pic" idx="2"/>
          </p:nvPr>
        </p:nvSpPr>
        <p:spPr>
          <a:xfrm>
            <a:off x="2336551" y="1093951"/>
            <a:ext cx="7518800" cy="4670000"/>
          </a:xfrm>
          <a:prstGeom prst="rect">
            <a:avLst/>
          </a:prstGeom>
          <a:noFill/>
          <a:ln>
            <a:noFill/>
          </a:ln>
        </p:spPr>
      </p:sp>
      <p:sp>
        <p:nvSpPr>
          <p:cNvPr id="217" name="Google Shape;217;p25"/>
          <p:cNvSpPr/>
          <p:nvPr/>
        </p:nvSpPr>
        <p:spPr>
          <a:xfrm>
            <a:off x="2191575" y="1093951"/>
            <a:ext cx="144800" cy="4670000"/>
          </a:xfrm>
          <a:prstGeom prst="rect">
            <a:avLst/>
          </a:prstGeom>
          <a:solidFill>
            <a:srgbClr val="00966C"/>
          </a:solidFill>
          <a:ln>
            <a:noFill/>
          </a:ln>
        </p:spPr>
        <p:txBody>
          <a:bodyPr spcFirstLastPara="1" wrap="square" lIns="91433" tIns="91433" rIns="91433" bIns="91433" anchor="ctr" anchorCtr="0">
            <a:noAutofit/>
          </a:bodyPr>
          <a:lstStyle/>
          <a:p>
            <a:pPr marL="0" lvl="0" indent="0" algn="l" rtl="0">
              <a:spcBef>
                <a:spcPts val="0"/>
              </a:spcBef>
              <a:spcAft>
                <a:spcPts val="0"/>
              </a:spcAft>
              <a:buNone/>
            </a:pPr>
            <a:endParaRPr sz="2400"/>
          </a:p>
        </p:txBody>
      </p:sp>
      <p:pic>
        <p:nvPicPr>
          <p:cNvPr id="218" name="Google Shape;218;p25"/>
          <p:cNvPicPr preferRelativeResize="0"/>
          <p:nvPr/>
        </p:nvPicPr>
        <p:blipFill>
          <a:blip r:embed="rId2">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3653477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oto + tekst: custom">
  <p:cSld name="foto + tekst: custom">
    <p:spTree>
      <p:nvGrpSpPr>
        <p:cNvPr id="1" name="Shape 147"/>
        <p:cNvGrpSpPr/>
        <p:nvPr/>
      </p:nvGrpSpPr>
      <p:grpSpPr>
        <a:xfrm>
          <a:off x="0" y="0"/>
          <a:ext cx="0" cy="0"/>
          <a:chOff x="0" y="0"/>
          <a:chExt cx="0" cy="0"/>
        </a:xfrm>
      </p:grpSpPr>
      <p:sp>
        <p:nvSpPr>
          <p:cNvPr id="148" name="Google Shape;148;p18"/>
          <p:cNvSpPr/>
          <p:nvPr/>
        </p:nvSpPr>
        <p:spPr>
          <a:xfrm rot="5400000">
            <a:off x="3068900" y="3493275"/>
            <a:ext cx="4623200" cy="121600"/>
          </a:xfrm>
          <a:prstGeom prst="rect">
            <a:avLst/>
          </a:prstGeom>
          <a:solidFill>
            <a:srgbClr val="FBDD40"/>
          </a:solidFill>
          <a:ln>
            <a:noFill/>
          </a:ln>
        </p:spPr>
        <p:txBody>
          <a:bodyPr spcFirstLastPara="1" wrap="square" lIns="91433" tIns="91433" rIns="91433" bIns="91433"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467" b="0" i="0" u="none" strike="noStrike" cap="none">
              <a:solidFill>
                <a:srgbClr val="000000"/>
              </a:solidFill>
              <a:latin typeface="Arial"/>
              <a:ea typeface="Arial"/>
              <a:cs typeface="Arial"/>
              <a:sym typeface="Arial"/>
            </a:endParaRPr>
          </a:p>
        </p:txBody>
      </p:sp>
      <p:sp>
        <p:nvSpPr>
          <p:cNvPr id="149" name="Google Shape;149;p18"/>
          <p:cNvSpPr txBox="1">
            <a:spLocks noGrp="1"/>
          </p:cNvSpPr>
          <p:nvPr>
            <p:ph type="title"/>
          </p:nvPr>
        </p:nvSpPr>
        <p:spPr>
          <a:xfrm>
            <a:off x="5894251" y="1670451"/>
            <a:ext cx="4340800" cy="5452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50" name="Google Shape;150;p18"/>
          <p:cNvSpPr>
            <a:spLocks noGrp="1"/>
          </p:cNvSpPr>
          <p:nvPr>
            <p:ph type="pic" idx="2"/>
          </p:nvPr>
        </p:nvSpPr>
        <p:spPr>
          <a:xfrm>
            <a:off x="2675300" y="1242475"/>
            <a:ext cx="2644000" cy="4623200"/>
          </a:xfrm>
          <a:prstGeom prst="rect">
            <a:avLst/>
          </a:prstGeom>
          <a:noFill/>
          <a:ln>
            <a:noFill/>
          </a:ln>
        </p:spPr>
      </p:sp>
      <p:sp>
        <p:nvSpPr>
          <p:cNvPr id="151" name="Google Shape;151;p18"/>
          <p:cNvSpPr txBox="1">
            <a:spLocks noGrp="1"/>
          </p:cNvSpPr>
          <p:nvPr>
            <p:ph type="subTitle" idx="1"/>
          </p:nvPr>
        </p:nvSpPr>
        <p:spPr>
          <a:xfrm>
            <a:off x="5894251" y="2351151"/>
            <a:ext cx="3660400" cy="3521200"/>
          </a:xfrm>
          <a:prstGeom prst="rect">
            <a:avLst/>
          </a:prstGeom>
        </p:spPr>
        <p:txBody>
          <a:bodyPr spcFirstLastPara="1" wrap="square" lIns="68575" tIns="34275" rIns="68575" bIns="34275" anchor="t" anchorCtr="0">
            <a:noAutofit/>
          </a:bodyPr>
          <a:lstStyle>
            <a:lvl1pPr lvl="0" rtl="0">
              <a:spcBef>
                <a:spcPts val="0"/>
              </a:spcBef>
              <a:spcAft>
                <a:spcPts val="0"/>
              </a:spcAft>
              <a:buSzPts val="2000"/>
              <a:buNone/>
              <a:defRPr b="0"/>
            </a:lvl1pPr>
            <a:lvl2pPr lvl="1" rtl="0">
              <a:spcBef>
                <a:spcPts val="533"/>
              </a:spcBef>
              <a:spcAft>
                <a:spcPts val="0"/>
              </a:spcAft>
              <a:buSzPts val="1800"/>
              <a:buNone/>
              <a:defRPr/>
            </a:lvl2pPr>
            <a:lvl3pPr lvl="2" rtl="0">
              <a:spcBef>
                <a:spcPts val="533"/>
              </a:spcBef>
              <a:spcAft>
                <a:spcPts val="0"/>
              </a:spcAft>
              <a:buSzPts val="1800"/>
              <a:buNone/>
              <a:defRPr/>
            </a:lvl3pPr>
            <a:lvl4pPr lvl="3" rtl="0">
              <a:spcBef>
                <a:spcPts val="533"/>
              </a:spcBef>
              <a:spcAft>
                <a:spcPts val="0"/>
              </a:spcAft>
              <a:buSzPts val="1400"/>
              <a:buNone/>
              <a:defRPr/>
            </a:lvl4pPr>
            <a:lvl5pPr lvl="4" rtl="0">
              <a:spcBef>
                <a:spcPts val="533"/>
              </a:spcBef>
              <a:spcAft>
                <a:spcPts val="0"/>
              </a:spcAft>
              <a:buSzPts val="1400"/>
              <a:buNone/>
              <a:defRPr/>
            </a:lvl5pPr>
            <a:lvl6pPr lvl="5" rtl="0">
              <a:spcBef>
                <a:spcPts val="533"/>
              </a:spcBef>
              <a:spcAft>
                <a:spcPts val="0"/>
              </a:spcAft>
              <a:buSzPts val="1400"/>
              <a:buNone/>
              <a:defRPr/>
            </a:lvl6pPr>
            <a:lvl7pPr lvl="6" rtl="0">
              <a:spcBef>
                <a:spcPts val="533"/>
              </a:spcBef>
              <a:spcAft>
                <a:spcPts val="0"/>
              </a:spcAft>
              <a:buSzPts val="1400"/>
              <a:buNone/>
              <a:defRPr/>
            </a:lvl7pPr>
            <a:lvl8pPr lvl="7" rtl="0">
              <a:spcBef>
                <a:spcPts val="533"/>
              </a:spcBef>
              <a:spcAft>
                <a:spcPts val="0"/>
              </a:spcAft>
              <a:buSzPts val="1400"/>
              <a:buNone/>
              <a:defRPr/>
            </a:lvl8pPr>
            <a:lvl9pPr lvl="8" rtl="0">
              <a:spcBef>
                <a:spcPts val="533"/>
              </a:spcBef>
              <a:spcAft>
                <a:spcPts val="0"/>
              </a:spcAft>
              <a:buSzPts val="1400"/>
              <a:buNone/>
              <a:defRPr/>
            </a:lvl9pPr>
          </a:lstStyle>
          <a:p>
            <a:endParaRPr/>
          </a:p>
        </p:txBody>
      </p:sp>
      <p:pic>
        <p:nvPicPr>
          <p:cNvPr id="152" name="Google Shape;152;p18"/>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153" name="Google Shape;153;p18"/>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1732817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ge dia 2">
  <p:cSld name="Lege dia 2">
    <p:spTree>
      <p:nvGrpSpPr>
        <p:cNvPr id="1" name="Shape 273"/>
        <p:cNvGrpSpPr/>
        <p:nvPr/>
      </p:nvGrpSpPr>
      <p:grpSpPr>
        <a:xfrm>
          <a:off x="0" y="0"/>
          <a:ext cx="0" cy="0"/>
          <a:chOff x="0" y="0"/>
          <a:chExt cx="0" cy="0"/>
        </a:xfrm>
      </p:grpSpPr>
    </p:spTree>
    <p:extLst>
      <p:ext uri="{BB962C8B-B14F-4D97-AF65-F5344CB8AC3E}">
        <p14:creationId xmlns:p14="http://schemas.microsoft.com/office/powerpoint/2010/main" val="1203176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tandaard opsomming 1">
  <p:cSld name="Standaard opsomming 1">
    <p:spTree>
      <p:nvGrpSpPr>
        <p:cNvPr id="1" name="Shape 94"/>
        <p:cNvGrpSpPr/>
        <p:nvPr/>
      </p:nvGrpSpPr>
      <p:grpSpPr>
        <a:xfrm>
          <a:off x="0" y="0"/>
          <a:ext cx="0" cy="0"/>
          <a:chOff x="0" y="0"/>
          <a:chExt cx="0" cy="0"/>
        </a:xfrm>
      </p:grpSpPr>
      <p:sp>
        <p:nvSpPr>
          <p:cNvPr id="95" name="Google Shape;95;p10"/>
          <p:cNvSpPr txBox="1">
            <a:spLocks noGrp="1"/>
          </p:cNvSpPr>
          <p:nvPr>
            <p:ph type="body" idx="1"/>
          </p:nvPr>
        </p:nvSpPr>
        <p:spPr>
          <a:xfrm>
            <a:off x="5331800" y="2394451"/>
            <a:ext cx="6114400" cy="2537200"/>
          </a:xfrm>
          <a:prstGeom prst="rect">
            <a:avLst/>
          </a:prstGeom>
        </p:spPr>
        <p:txBody>
          <a:bodyPr spcFirstLastPara="1" wrap="square" lIns="68575" tIns="34275" rIns="68575" bIns="34275" anchor="t" anchorCtr="0">
            <a:noAutofit/>
          </a:bodyPr>
          <a:lstStyle>
            <a:lvl1pPr marL="609585" lvl="0" indent="-474121" rtl="0">
              <a:lnSpc>
                <a:spcPct val="115000"/>
              </a:lnSpc>
              <a:spcBef>
                <a:spcPts val="0"/>
              </a:spcBef>
              <a:spcAft>
                <a:spcPts val="0"/>
              </a:spcAft>
              <a:buSzPts val="2000"/>
              <a:buChar char="•"/>
              <a:defRPr/>
            </a:lvl1pPr>
            <a:lvl2pPr marL="1219170" lvl="1" indent="-457189" rtl="0">
              <a:lnSpc>
                <a:spcPct val="115000"/>
              </a:lnSpc>
              <a:spcBef>
                <a:spcPts val="533"/>
              </a:spcBef>
              <a:spcAft>
                <a:spcPts val="0"/>
              </a:spcAft>
              <a:buSzPts val="1800"/>
              <a:buChar char="•"/>
              <a:defRPr/>
            </a:lvl2pPr>
            <a:lvl3pPr marL="1828754" lvl="2" indent="-457189" rtl="0">
              <a:lnSpc>
                <a:spcPct val="115000"/>
              </a:lnSpc>
              <a:spcBef>
                <a:spcPts val="533"/>
              </a:spcBef>
              <a:spcAft>
                <a:spcPts val="0"/>
              </a:spcAft>
              <a:buSzPts val="1800"/>
              <a:buChar char="•"/>
              <a:defRPr/>
            </a:lvl3pPr>
            <a:lvl4pPr marL="2438339" lvl="3" indent="-423323" rtl="0">
              <a:lnSpc>
                <a:spcPct val="115000"/>
              </a:lnSpc>
              <a:spcBef>
                <a:spcPts val="533"/>
              </a:spcBef>
              <a:spcAft>
                <a:spcPts val="0"/>
              </a:spcAft>
              <a:buSzPts val="1400"/>
              <a:buChar char="•"/>
              <a:defRPr/>
            </a:lvl4pPr>
            <a:lvl5pPr marL="3047924" lvl="4" indent="-423323" rtl="0">
              <a:lnSpc>
                <a:spcPct val="115000"/>
              </a:lnSpc>
              <a:spcBef>
                <a:spcPts val="533"/>
              </a:spcBef>
              <a:spcAft>
                <a:spcPts val="0"/>
              </a:spcAft>
              <a:buSzPts val="1400"/>
              <a:buChar char="•"/>
              <a:defRPr/>
            </a:lvl5pPr>
            <a:lvl6pPr marL="3657509" lvl="5" indent="-423323" rtl="0">
              <a:lnSpc>
                <a:spcPct val="115000"/>
              </a:lnSpc>
              <a:spcBef>
                <a:spcPts val="533"/>
              </a:spcBef>
              <a:spcAft>
                <a:spcPts val="0"/>
              </a:spcAft>
              <a:buSzPts val="1400"/>
              <a:buChar char="•"/>
              <a:defRPr/>
            </a:lvl6pPr>
            <a:lvl7pPr marL="4267093" lvl="6" indent="-423323" rtl="0">
              <a:lnSpc>
                <a:spcPct val="115000"/>
              </a:lnSpc>
              <a:spcBef>
                <a:spcPts val="533"/>
              </a:spcBef>
              <a:spcAft>
                <a:spcPts val="0"/>
              </a:spcAft>
              <a:buSzPts val="1400"/>
              <a:buChar char="•"/>
              <a:defRPr/>
            </a:lvl7pPr>
            <a:lvl8pPr marL="4876678" lvl="7" indent="-423323" rtl="0">
              <a:lnSpc>
                <a:spcPct val="115000"/>
              </a:lnSpc>
              <a:spcBef>
                <a:spcPts val="533"/>
              </a:spcBef>
              <a:spcAft>
                <a:spcPts val="0"/>
              </a:spcAft>
              <a:buSzPts val="1400"/>
              <a:buChar char="•"/>
              <a:defRPr/>
            </a:lvl8pPr>
            <a:lvl9pPr marL="5486263" lvl="8" indent="-423323" rtl="0">
              <a:lnSpc>
                <a:spcPct val="115000"/>
              </a:lnSpc>
              <a:spcBef>
                <a:spcPts val="533"/>
              </a:spcBef>
              <a:spcAft>
                <a:spcPts val="0"/>
              </a:spcAft>
              <a:buSzPts val="1400"/>
              <a:buChar char="•"/>
              <a:defRPr/>
            </a:lvl9pPr>
          </a:lstStyle>
          <a:p>
            <a:endParaRPr/>
          </a:p>
        </p:txBody>
      </p:sp>
      <p:sp>
        <p:nvSpPr>
          <p:cNvPr id="96" name="Google Shape;96;p10"/>
          <p:cNvSpPr txBox="1">
            <a:spLocks noGrp="1"/>
          </p:cNvSpPr>
          <p:nvPr>
            <p:ph type="title"/>
          </p:nvPr>
        </p:nvSpPr>
        <p:spPr>
          <a:xfrm>
            <a:off x="1085925" y="1670451"/>
            <a:ext cx="4543200" cy="545200"/>
          </a:xfrm>
          <a:prstGeom prst="rect">
            <a:avLst/>
          </a:prstGeom>
        </p:spPr>
        <p:txBody>
          <a:bodyPr spcFirstLastPara="1" wrap="square" lIns="68575" tIns="34275" rIns="68575" bIns="34275" anchor="b" anchorCtr="0">
            <a:noAutofit/>
          </a:bodyPr>
          <a:lstStyle>
            <a:lvl1pPr lvl="0" algn="r"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pic>
        <p:nvPicPr>
          <p:cNvPr id="97" name="Google Shape;97;p10"/>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98" name="Google Shape;98;p10"/>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1124352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kst + foto: custom">
  <p:cSld name="tekst + foto: custom">
    <p:spTree>
      <p:nvGrpSpPr>
        <p:cNvPr id="1" name="Shape 140"/>
        <p:cNvGrpSpPr/>
        <p:nvPr/>
      </p:nvGrpSpPr>
      <p:grpSpPr>
        <a:xfrm>
          <a:off x="0" y="0"/>
          <a:ext cx="0" cy="0"/>
          <a:chOff x="0" y="0"/>
          <a:chExt cx="0" cy="0"/>
        </a:xfrm>
      </p:grpSpPr>
      <p:sp>
        <p:nvSpPr>
          <p:cNvPr id="141" name="Google Shape;141;p17"/>
          <p:cNvSpPr/>
          <p:nvPr/>
        </p:nvSpPr>
        <p:spPr>
          <a:xfrm rot="5400000">
            <a:off x="3515725" y="3493275"/>
            <a:ext cx="4623200" cy="121600"/>
          </a:xfrm>
          <a:prstGeom prst="rect">
            <a:avLst/>
          </a:prstGeom>
          <a:solidFill>
            <a:srgbClr val="FBDD40"/>
          </a:solidFill>
          <a:ln>
            <a:noFill/>
          </a:ln>
        </p:spPr>
        <p:txBody>
          <a:bodyPr spcFirstLastPara="1" wrap="square" lIns="91433" tIns="91433" rIns="91433" bIns="91433"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467" b="0" i="0" u="none" strike="noStrike" cap="none">
              <a:solidFill>
                <a:srgbClr val="000000"/>
              </a:solidFill>
              <a:latin typeface="Arial"/>
              <a:ea typeface="Arial"/>
              <a:cs typeface="Arial"/>
              <a:sym typeface="Arial"/>
            </a:endParaRPr>
          </a:p>
        </p:txBody>
      </p:sp>
      <p:sp>
        <p:nvSpPr>
          <p:cNvPr id="142" name="Google Shape;142;p17"/>
          <p:cNvSpPr txBox="1">
            <a:spLocks noGrp="1"/>
          </p:cNvSpPr>
          <p:nvPr>
            <p:ph type="title"/>
          </p:nvPr>
        </p:nvSpPr>
        <p:spPr>
          <a:xfrm>
            <a:off x="1149751" y="1670451"/>
            <a:ext cx="4340800" cy="545200"/>
          </a:xfrm>
          <a:prstGeom prst="rect">
            <a:avLst/>
          </a:prstGeom>
        </p:spPr>
        <p:txBody>
          <a:bodyPr spcFirstLastPara="1" wrap="square" lIns="68575" tIns="34275" rIns="68575" bIns="34275" anchor="b" anchorCtr="0">
            <a:noAutofit/>
          </a:bodyPr>
          <a:lstStyle>
            <a:lvl1pPr lvl="0" algn="r"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algn="r" rtl="0">
              <a:spcBef>
                <a:spcPts val="0"/>
              </a:spcBef>
              <a:spcAft>
                <a:spcPts val="0"/>
              </a:spcAft>
              <a:buSzPts val="1100"/>
              <a:buNone/>
              <a:defRPr>
                <a:latin typeface="Source Sans Pro"/>
                <a:ea typeface="Source Sans Pro"/>
                <a:cs typeface="Source Sans Pro"/>
                <a:sym typeface="Source Sans Pro"/>
              </a:defRPr>
            </a:lvl2pPr>
            <a:lvl3pPr lvl="2" algn="r" rtl="0">
              <a:spcBef>
                <a:spcPts val="0"/>
              </a:spcBef>
              <a:spcAft>
                <a:spcPts val="0"/>
              </a:spcAft>
              <a:buSzPts val="1100"/>
              <a:buNone/>
              <a:defRPr>
                <a:latin typeface="Source Sans Pro"/>
                <a:ea typeface="Source Sans Pro"/>
                <a:cs typeface="Source Sans Pro"/>
                <a:sym typeface="Source Sans Pro"/>
              </a:defRPr>
            </a:lvl3pPr>
            <a:lvl4pPr lvl="3" algn="r" rtl="0">
              <a:spcBef>
                <a:spcPts val="0"/>
              </a:spcBef>
              <a:spcAft>
                <a:spcPts val="0"/>
              </a:spcAft>
              <a:buSzPts val="1100"/>
              <a:buNone/>
              <a:defRPr>
                <a:latin typeface="Source Sans Pro"/>
                <a:ea typeface="Source Sans Pro"/>
                <a:cs typeface="Source Sans Pro"/>
                <a:sym typeface="Source Sans Pro"/>
              </a:defRPr>
            </a:lvl4pPr>
            <a:lvl5pPr lvl="4" algn="r" rtl="0">
              <a:spcBef>
                <a:spcPts val="0"/>
              </a:spcBef>
              <a:spcAft>
                <a:spcPts val="0"/>
              </a:spcAft>
              <a:buSzPts val="1100"/>
              <a:buNone/>
              <a:defRPr>
                <a:latin typeface="Source Sans Pro"/>
                <a:ea typeface="Source Sans Pro"/>
                <a:cs typeface="Source Sans Pro"/>
                <a:sym typeface="Source Sans Pro"/>
              </a:defRPr>
            </a:lvl5pPr>
            <a:lvl6pPr lvl="5" algn="r" rtl="0">
              <a:spcBef>
                <a:spcPts val="0"/>
              </a:spcBef>
              <a:spcAft>
                <a:spcPts val="0"/>
              </a:spcAft>
              <a:buSzPts val="1100"/>
              <a:buNone/>
              <a:defRPr>
                <a:latin typeface="Source Sans Pro"/>
                <a:ea typeface="Source Sans Pro"/>
                <a:cs typeface="Source Sans Pro"/>
                <a:sym typeface="Source Sans Pro"/>
              </a:defRPr>
            </a:lvl6pPr>
            <a:lvl7pPr lvl="6" algn="r" rtl="0">
              <a:spcBef>
                <a:spcPts val="0"/>
              </a:spcBef>
              <a:spcAft>
                <a:spcPts val="0"/>
              </a:spcAft>
              <a:buSzPts val="1100"/>
              <a:buNone/>
              <a:defRPr>
                <a:latin typeface="Source Sans Pro"/>
                <a:ea typeface="Source Sans Pro"/>
                <a:cs typeface="Source Sans Pro"/>
                <a:sym typeface="Source Sans Pro"/>
              </a:defRPr>
            </a:lvl7pPr>
            <a:lvl8pPr lvl="7" algn="r" rtl="0">
              <a:spcBef>
                <a:spcPts val="0"/>
              </a:spcBef>
              <a:spcAft>
                <a:spcPts val="0"/>
              </a:spcAft>
              <a:buSzPts val="1100"/>
              <a:buNone/>
              <a:defRPr>
                <a:latin typeface="Source Sans Pro"/>
                <a:ea typeface="Source Sans Pro"/>
                <a:cs typeface="Source Sans Pro"/>
                <a:sym typeface="Source Sans Pro"/>
              </a:defRPr>
            </a:lvl8pPr>
            <a:lvl9pPr lvl="8" algn="r"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43" name="Google Shape;143;p17"/>
          <p:cNvSpPr txBox="1">
            <a:spLocks noGrp="1"/>
          </p:cNvSpPr>
          <p:nvPr>
            <p:ph type="subTitle" idx="1"/>
          </p:nvPr>
        </p:nvSpPr>
        <p:spPr>
          <a:xfrm>
            <a:off x="1829875" y="2351151"/>
            <a:ext cx="3660400" cy="3521200"/>
          </a:xfrm>
          <a:prstGeom prst="rect">
            <a:avLst/>
          </a:prstGeom>
        </p:spPr>
        <p:txBody>
          <a:bodyPr spcFirstLastPara="1" wrap="square" lIns="68575" tIns="34275" rIns="68575" bIns="34275" anchor="t" anchorCtr="0">
            <a:noAutofit/>
          </a:bodyPr>
          <a:lstStyle>
            <a:lvl1pPr lvl="0" algn="r" rtl="0">
              <a:spcBef>
                <a:spcPts val="0"/>
              </a:spcBef>
              <a:spcAft>
                <a:spcPts val="0"/>
              </a:spcAft>
              <a:buSzPts val="2000"/>
              <a:buNone/>
              <a:defRPr b="0"/>
            </a:lvl1pPr>
            <a:lvl2pPr lvl="1" algn="r" rtl="0">
              <a:spcBef>
                <a:spcPts val="533"/>
              </a:spcBef>
              <a:spcAft>
                <a:spcPts val="0"/>
              </a:spcAft>
              <a:buSzPts val="1800"/>
              <a:buNone/>
              <a:defRPr/>
            </a:lvl2pPr>
            <a:lvl3pPr lvl="2" algn="r" rtl="0">
              <a:spcBef>
                <a:spcPts val="533"/>
              </a:spcBef>
              <a:spcAft>
                <a:spcPts val="0"/>
              </a:spcAft>
              <a:buSzPts val="1800"/>
              <a:buNone/>
              <a:defRPr/>
            </a:lvl3pPr>
            <a:lvl4pPr lvl="3" algn="r" rtl="0">
              <a:spcBef>
                <a:spcPts val="533"/>
              </a:spcBef>
              <a:spcAft>
                <a:spcPts val="0"/>
              </a:spcAft>
              <a:buSzPts val="1400"/>
              <a:buNone/>
              <a:defRPr/>
            </a:lvl4pPr>
            <a:lvl5pPr lvl="4" algn="r" rtl="0">
              <a:spcBef>
                <a:spcPts val="533"/>
              </a:spcBef>
              <a:spcAft>
                <a:spcPts val="0"/>
              </a:spcAft>
              <a:buSzPts val="1400"/>
              <a:buNone/>
              <a:defRPr/>
            </a:lvl5pPr>
            <a:lvl6pPr lvl="5" algn="r" rtl="0">
              <a:spcBef>
                <a:spcPts val="533"/>
              </a:spcBef>
              <a:spcAft>
                <a:spcPts val="0"/>
              </a:spcAft>
              <a:buSzPts val="1400"/>
              <a:buNone/>
              <a:defRPr/>
            </a:lvl6pPr>
            <a:lvl7pPr lvl="6" algn="r" rtl="0">
              <a:spcBef>
                <a:spcPts val="533"/>
              </a:spcBef>
              <a:spcAft>
                <a:spcPts val="0"/>
              </a:spcAft>
              <a:buSzPts val="1400"/>
              <a:buNone/>
              <a:defRPr/>
            </a:lvl7pPr>
            <a:lvl8pPr lvl="7" algn="r" rtl="0">
              <a:spcBef>
                <a:spcPts val="533"/>
              </a:spcBef>
              <a:spcAft>
                <a:spcPts val="0"/>
              </a:spcAft>
              <a:buSzPts val="1400"/>
              <a:buNone/>
              <a:defRPr/>
            </a:lvl8pPr>
            <a:lvl9pPr lvl="8" algn="r" rtl="0">
              <a:spcBef>
                <a:spcPts val="533"/>
              </a:spcBef>
              <a:spcAft>
                <a:spcPts val="0"/>
              </a:spcAft>
              <a:buSzPts val="1400"/>
              <a:buNone/>
              <a:defRPr/>
            </a:lvl9pPr>
          </a:lstStyle>
          <a:p>
            <a:endParaRPr/>
          </a:p>
        </p:txBody>
      </p:sp>
      <p:sp>
        <p:nvSpPr>
          <p:cNvPr id="144" name="Google Shape;144;p17"/>
          <p:cNvSpPr>
            <a:spLocks noGrp="1"/>
          </p:cNvSpPr>
          <p:nvPr>
            <p:ph type="pic" idx="2"/>
          </p:nvPr>
        </p:nvSpPr>
        <p:spPr>
          <a:xfrm>
            <a:off x="5888125" y="1242475"/>
            <a:ext cx="2644000" cy="4623200"/>
          </a:xfrm>
          <a:prstGeom prst="rect">
            <a:avLst/>
          </a:prstGeom>
          <a:noFill/>
          <a:ln>
            <a:noFill/>
          </a:ln>
        </p:spPr>
      </p:sp>
      <p:pic>
        <p:nvPicPr>
          <p:cNvPr id="145" name="Google Shape;145;p17"/>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146" name="Google Shape;146;p17"/>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3254272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OLL 1">
  <p:cSld name="POLL 1">
    <p:spTree>
      <p:nvGrpSpPr>
        <p:cNvPr id="1" name="Shape 200"/>
        <p:cNvGrpSpPr/>
        <p:nvPr/>
      </p:nvGrpSpPr>
      <p:grpSpPr>
        <a:xfrm>
          <a:off x="0" y="0"/>
          <a:ext cx="0" cy="0"/>
          <a:chOff x="0" y="0"/>
          <a:chExt cx="0" cy="0"/>
        </a:xfrm>
      </p:grpSpPr>
      <p:pic>
        <p:nvPicPr>
          <p:cNvPr id="201" name="Google Shape;201;p23"/>
          <p:cNvPicPr preferRelativeResize="0"/>
          <p:nvPr/>
        </p:nvPicPr>
        <p:blipFill>
          <a:blip r:embed="rId2">
            <a:alphaModFix/>
          </a:blip>
          <a:stretch>
            <a:fillRect/>
          </a:stretch>
        </p:blipFill>
        <p:spPr>
          <a:xfrm>
            <a:off x="2243267" y="1356733"/>
            <a:ext cx="3477368" cy="3477368"/>
          </a:xfrm>
          <a:prstGeom prst="rect">
            <a:avLst/>
          </a:prstGeom>
          <a:noFill/>
          <a:ln>
            <a:noFill/>
          </a:ln>
        </p:spPr>
      </p:pic>
      <p:pic>
        <p:nvPicPr>
          <p:cNvPr id="202" name="Google Shape;202;p23"/>
          <p:cNvPicPr preferRelativeResize="0"/>
          <p:nvPr/>
        </p:nvPicPr>
        <p:blipFill>
          <a:blip r:embed="rId3">
            <a:alphaModFix/>
          </a:blip>
          <a:stretch>
            <a:fillRect/>
          </a:stretch>
        </p:blipFill>
        <p:spPr>
          <a:xfrm flipH="1">
            <a:off x="11483658" y="5578143"/>
            <a:ext cx="1070865" cy="1070301"/>
          </a:xfrm>
          <a:prstGeom prst="rect">
            <a:avLst/>
          </a:prstGeom>
          <a:noFill/>
          <a:ln>
            <a:noFill/>
          </a:ln>
        </p:spPr>
      </p:pic>
      <p:pic>
        <p:nvPicPr>
          <p:cNvPr id="203" name="Google Shape;203;p23"/>
          <p:cNvPicPr preferRelativeResize="0"/>
          <p:nvPr/>
        </p:nvPicPr>
        <p:blipFill>
          <a:blip r:embed="rId4">
            <a:alphaModFix/>
          </a:blip>
          <a:stretch>
            <a:fillRect/>
          </a:stretch>
        </p:blipFill>
        <p:spPr>
          <a:xfrm>
            <a:off x="162534" y="128268"/>
            <a:ext cx="923401" cy="923401"/>
          </a:xfrm>
          <a:prstGeom prst="rect">
            <a:avLst/>
          </a:prstGeom>
          <a:noFill/>
          <a:ln>
            <a:noFill/>
          </a:ln>
        </p:spPr>
      </p:pic>
      <p:sp>
        <p:nvSpPr>
          <p:cNvPr id="204" name="Google Shape;204;p23"/>
          <p:cNvSpPr txBox="1"/>
          <p:nvPr/>
        </p:nvSpPr>
        <p:spPr>
          <a:xfrm>
            <a:off x="3635133" y="1310067"/>
            <a:ext cx="1994000" cy="421200"/>
          </a:xfrm>
          <a:prstGeom prst="rect">
            <a:avLst/>
          </a:prstGeom>
          <a:noFill/>
          <a:ln>
            <a:noFill/>
          </a:ln>
        </p:spPr>
        <p:txBody>
          <a:bodyPr spcFirstLastPara="1" wrap="square" lIns="121900" tIns="121900" rIns="121900" bIns="121900" anchor="ctr" anchorCtr="0">
            <a:noAutofit/>
          </a:bodyPr>
          <a:lstStyle/>
          <a:p>
            <a:pPr marL="0" lvl="0" indent="0" algn="r" rtl="0">
              <a:spcBef>
                <a:spcPts val="0"/>
              </a:spcBef>
              <a:spcAft>
                <a:spcPts val="0"/>
              </a:spcAft>
              <a:buNone/>
            </a:pPr>
            <a:r>
              <a:rPr lang="nl" sz="3067">
                <a:solidFill>
                  <a:srgbClr val="0097A9"/>
                </a:solidFill>
                <a:latin typeface="Source Sans Pro Black"/>
                <a:ea typeface="Source Sans Pro Black"/>
                <a:cs typeface="Source Sans Pro Black"/>
                <a:sym typeface="Source Sans Pro Black"/>
              </a:rPr>
              <a:t>POLL</a:t>
            </a:r>
            <a:endParaRPr sz="3067">
              <a:solidFill>
                <a:srgbClr val="0097A9"/>
              </a:solidFill>
              <a:latin typeface="Source Sans Pro Black"/>
              <a:ea typeface="Source Sans Pro Black"/>
              <a:cs typeface="Source Sans Pro Black"/>
              <a:sym typeface="Source Sans Pro Black"/>
            </a:endParaRPr>
          </a:p>
        </p:txBody>
      </p:sp>
      <p:sp>
        <p:nvSpPr>
          <p:cNvPr id="205" name="Google Shape;205;p23"/>
          <p:cNvSpPr txBox="1">
            <a:spLocks noGrp="1"/>
          </p:cNvSpPr>
          <p:nvPr>
            <p:ph type="body" idx="1"/>
          </p:nvPr>
        </p:nvSpPr>
        <p:spPr>
          <a:xfrm>
            <a:off x="5720633" y="2394467"/>
            <a:ext cx="5651600" cy="3758400"/>
          </a:xfrm>
          <a:prstGeom prst="rect">
            <a:avLst/>
          </a:prstGeom>
        </p:spPr>
        <p:txBody>
          <a:bodyPr spcFirstLastPara="1" wrap="square" lIns="68575" tIns="34275" rIns="68575" bIns="34275" anchor="t" anchorCtr="0">
            <a:noAutofit/>
          </a:bodyPr>
          <a:lstStyle>
            <a:lvl1pPr marL="609585" lvl="0" indent="-474121" rtl="0">
              <a:lnSpc>
                <a:spcPct val="115000"/>
              </a:lnSpc>
              <a:spcBef>
                <a:spcPts val="0"/>
              </a:spcBef>
              <a:spcAft>
                <a:spcPts val="0"/>
              </a:spcAft>
              <a:buSzPts val="2000"/>
              <a:buChar char="•"/>
              <a:defRPr sz="2667"/>
            </a:lvl1pPr>
            <a:lvl2pPr marL="1219170" lvl="1" indent="-457189" rtl="0">
              <a:lnSpc>
                <a:spcPct val="115000"/>
              </a:lnSpc>
              <a:spcBef>
                <a:spcPts val="533"/>
              </a:spcBef>
              <a:spcAft>
                <a:spcPts val="0"/>
              </a:spcAft>
              <a:buSzPts val="1800"/>
              <a:buChar char="•"/>
              <a:defRPr sz="2400"/>
            </a:lvl2pPr>
            <a:lvl3pPr marL="1828754" lvl="2" indent="-457189" rtl="0">
              <a:lnSpc>
                <a:spcPct val="115000"/>
              </a:lnSpc>
              <a:spcBef>
                <a:spcPts val="533"/>
              </a:spcBef>
              <a:spcAft>
                <a:spcPts val="0"/>
              </a:spcAft>
              <a:buSzPts val="1800"/>
              <a:buChar char="•"/>
              <a:defRPr sz="2400"/>
            </a:lvl3pPr>
            <a:lvl4pPr marL="2438339" lvl="3" indent="-423323" rtl="0">
              <a:lnSpc>
                <a:spcPct val="115000"/>
              </a:lnSpc>
              <a:spcBef>
                <a:spcPts val="533"/>
              </a:spcBef>
              <a:spcAft>
                <a:spcPts val="0"/>
              </a:spcAft>
              <a:buSzPts val="1400"/>
              <a:buChar char="•"/>
              <a:defRPr/>
            </a:lvl4pPr>
            <a:lvl5pPr marL="3047924" lvl="4" indent="-423323" rtl="0">
              <a:lnSpc>
                <a:spcPct val="115000"/>
              </a:lnSpc>
              <a:spcBef>
                <a:spcPts val="533"/>
              </a:spcBef>
              <a:spcAft>
                <a:spcPts val="0"/>
              </a:spcAft>
              <a:buSzPts val="1400"/>
              <a:buChar char="•"/>
              <a:defRPr/>
            </a:lvl5pPr>
            <a:lvl6pPr marL="3657509" lvl="5" indent="-423323" rtl="0">
              <a:lnSpc>
                <a:spcPct val="115000"/>
              </a:lnSpc>
              <a:spcBef>
                <a:spcPts val="533"/>
              </a:spcBef>
              <a:spcAft>
                <a:spcPts val="0"/>
              </a:spcAft>
              <a:buSzPts val="1400"/>
              <a:buChar char="•"/>
              <a:defRPr/>
            </a:lvl6pPr>
            <a:lvl7pPr marL="4267093" lvl="6" indent="-423323" rtl="0">
              <a:lnSpc>
                <a:spcPct val="115000"/>
              </a:lnSpc>
              <a:spcBef>
                <a:spcPts val="533"/>
              </a:spcBef>
              <a:spcAft>
                <a:spcPts val="0"/>
              </a:spcAft>
              <a:buSzPts val="1400"/>
              <a:buChar char="•"/>
              <a:defRPr/>
            </a:lvl7pPr>
            <a:lvl8pPr marL="4876678" lvl="7" indent="-423323" rtl="0">
              <a:lnSpc>
                <a:spcPct val="115000"/>
              </a:lnSpc>
              <a:spcBef>
                <a:spcPts val="533"/>
              </a:spcBef>
              <a:spcAft>
                <a:spcPts val="0"/>
              </a:spcAft>
              <a:buSzPts val="1400"/>
              <a:buChar char="•"/>
              <a:defRPr/>
            </a:lvl8pPr>
            <a:lvl9pPr marL="5486263" lvl="8" indent="-423323" rtl="0">
              <a:lnSpc>
                <a:spcPct val="115000"/>
              </a:lnSpc>
              <a:spcBef>
                <a:spcPts val="533"/>
              </a:spcBef>
              <a:spcAft>
                <a:spcPts val="0"/>
              </a:spcAft>
              <a:buSzPts val="1400"/>
              <a:buChar char="•"/>
              <a:defRPr/>
            </a:lvl9pPr>
          </a:lstStyle>
          <a:p>
            <a:endParaRPr/>
          </a:p>
        </p:txBody>
      </p:sp>
      <p:sp>
        <p:nvSpPr>
          <p:cNvPr id="206" name="Google Shape;206;p23"/>
          <p:cNvSpPr txBox="1">
            <a:spLocks noGrp="1"/>
          </p:cNvSpPr>
          <p:nvPr>
            <p:ph type="title"/>
          </p:nvPr>
        </p:nvSpPr>
        <p:spPr>
          <a:xfrm>
            <a:off x="1085933" y="1673733"/>
            <a:ext cx="4543200" cy="421200"/>
          </a:xfrm>
          <a:prstGeom prst="rect">
            <a:avLst/>
          </a:prstGeom>
        </p:spPr>
        <p:txBody>
          <a:bodyPr spcFirstLastPara="1" wrap="square" lIns="68575" tIns="34275" rIns="68575" bIns="34275" anchor="t" anchorCtr="0">
            <a:noAutofit/>
          </a:bodyPr>
          <a:lstStyle>
            <a:lvl1pPr lvl="0" algn="r" rtl="0">
              <a:spcBef>
                <a:spcPts val="0"/>
              </a:spcBef>
              <a:spcAft>
                <a:spcPts val="0"/>
              </a:spcAft>
              <a:buClr>
                <a:srgbClr val="00966C"/>
              </a:buClr>
              <a:buSzPts val="2100"/>
              <a:buFont typeface="Source Sans Pro"/>
              <a:buNone/>
              <a:defRPr sz="2800" b="1">
                <a:solidFill>
                  <a:srgbClr val="00966C"/>
                </a:solidFill>
                <a:latin typeface="Source Sans Pro"/>
                <a:ea typeface="Source Sans Pro"/>
                <a:cs typeface="Source Sans Pro"/>
                <a:sym typeface="Source Sans Pro"/>
              </a:defRPr>
            </a:lvl1pPr>
            <a:lvl2pPr lvl="1"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2pPr>
            <a:lvl3pPr lvl="2"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3pPr>
            <a:lvl4pPr lvl="3"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4pPr>
            <a:lvl5pPr lvl="4"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5pPr>
            <a:lvl6pPr lvl="5"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6pPr>
            <a:lvl7pPr lvl="6"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7pPr>
            <a:lvl8pPr lvl="7"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8pPr>
            <a:lvl9pPr lvl="8"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815696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7A5410-887E-4AD0-839B-4960227072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DDEF673D-87DE-4344-A891-5611E266BF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D517D2D2-9924-455A-8F93-D3B9119C53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6B0A8-4C91-461F-9003-A8E6378705F6}" type="datetime8">
              <a:rPr lang="en-BE" smtClean="0"/>
              <a:t>24/03/2022 14:11</a:t>
            </a:fld>
            <a:endParaRPr lang="en-BE"/>
          </a:p>
        </p:txBody>
      </p:sp>
      <p:sp>
        <p:nvSpPr>
          <p:cNvPr id="5" name="Footer Placeholder 4">
            <a:extLst>
              <a:ext uri="{FF2B5EF4-FFF2-40B4-BE49-F238E27FC236}">
                <a16:creationId xmlns:a16="http://schemas.microsoft.com/office/drawing/2014/main" id="{1104C39D-21B8-4ACB-AC60-84D827D87A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8AA60064-5727-42CC-A634-CF34C14030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83877-5FBF-44B7-8A4F-3E224BE05D55}" type="slidenum">
              <a:rPr lang="en-BE" smtClean="0"/>
              <a:t>‹#›</a:t>
            </a:fld>
            <a:endParaRPr lang="en-BE"/>
          </a:p>
        </p:txBody>
      </p:sp>
    </p:spTree>
    <p:extLst>
      <p:ext uri="{BB962C8B-B14F-4D97-AF65-F5344CB8AC3E}">
        <p14:creationId xmlns:p14="http://schemas.microsoft.com/office/powerpoint/2010/main" val="754155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savewithcarsharing.be/" TargetMode="External"/><Relationship Id="rId2" Type="http://schemas.openxmlformats.org/officeDocument/2006/relationships/hyperlink" Target="http://www.autodelen.net/" TargetMode="Externa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50.jpg"/></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partago.be/nieuwe-partago-community.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forms.gle/3hD89Pf1qwW48Vf58"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s://www.druifkracht.be/elektrische-deelauto-iets-voor-jou/" TargetMode="External"/><Relationship Id="rId2" Type="http://schemas.openxmlformats.org/officeDocument/2006/relationships/hyperlink" Target="https://www.facebook.com/events/19254723941561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F19D86CE-E0D7-404D-B84D-15BD5D124BED}"/>
              </a:ext>
            </a:extLst>
          </p:cNvPr>
          <p:cNvSpPr txBox="1">
            <a:spLocks/>
          </p:cNvSpPr>
          <p:nvPr/>
        </p:nvSpPr>
        <p:spPr>
          <a:xfrm>
            <a:off x="2143125" y="2478088"/>
            <a:ext cx="8763000" cy="164623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altLang="en-US" dirty="0">
                <a:solidFill>
                  <a:srgbClr val="006600"/>
                </a:solidFill>
              </a:rPr>
              <a:t>Mobilité partagée</a:t>
            </a:r>
            <a:br>
              <a:rPr lang="fr-FR" altLang="en-US" dirty="0">
                <a:solidFill>
                  <a:srgbClr val="006600"/>
                </a:solidFill>
              </a:rPr>
            </a:br>
            <a:endParaRPr lang="fr-FR" altLang="en-US" dirty="0">
              <a:solidFill>
                <a:srgbClr val="006600"/>
              </a:solidFill>
            </a:endParaRPr>
          </a:p>
        </p:txBody>
      </p:sp>
      <p:sp>
        <p:nvSpPr>
          <p:cNvPr id="5" name="Rectangle 3">
            <a:extLst>
              <a:ext uri="{FF2B5EF4-FFF2-40B4-BE49-F238E27FC236}">
                <a16:creationId xmlns:a16="http://schemas.microsoft.com/office/drawing/2014/main" id="{010DFD06-E4BD-44EB-AFC8-81005B58F1B9}"/>
              </a:ext>
            </a:extLst>
          </p:cNvPr>
          <p:cNvSpPr txBox="1">
            <a:spLocks noChangeArrowheads="1"/>
          </p:cNvSpPr>
          <p:nvPr/>
        </p:nvSpPr>
        <p:spPr>
          <a:xfrm>
            <a:off x="3619500" y="3789363"/>
            <a:ext cx="5546725" cy="28305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BE" altLang="en-US" sz="4000" b="1" dirty="0">
                <a:solidFill>
                  <a:srgbClr val="006600"/>
                </a:solidFill>
              </a:rPr>
              <a:t>Wezembeek-Oppem</a:t>
            </a:r>
          </a:p>
          <a:p>
            <a:r>
              <a:rPr lang="fr-BE" altLang="en-US" sz="4000" b="1" dirty="0">
                <a:solidFill>
                  <a:srgbClr val="006600"/>
                </a:solidFill>
              </a:rPr>
              <a:t>Soirée d’information </a:t>
            </a:r>
          </a:p>
          <a:p>
            <a:r>
              <a:rPr lang="fr-BE" altLang="en-US" sz="4000" b="1" dirty="0">
                <a:solidFill>
                  <a:srgbClr val="006600"/>
                </a:solidFill>
              </a:rPr>
              <a:t>du 15 mars 2022</a:t>
            </a:r>
          </a:p>
          <a:p>
            <a:endParaRPr lang="fr-BE" altLang="en-US" sz="4000" dirty="0">
              <a:solidFill>
                <a:srgbClr val="CC0000"/>
              </a:solidFill>
            </a:endParaRPr>
          </a:p>
        </p:txBody>
      </p:sp>
      <p:pic>
        <p:nvPicPr>
          <p:cNvPr id="6" name="Image 6">
            <a:extLst>
              <a:ext uri="{FF2B5EF4-FFF2-40B4-BE49-F238E27FC236}">
                <a16:creationId xmlns:a16="http://schemas.microsoft.com/office/drawing/2014/main" id="{060553DB-84A6-45EA-B847-848970AD42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271588" y="327717"/>
            <a:ext cx="2724150" cy="159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a:extLst>
              <a:ext uri="{FF2B5EF4-FFF2-40B4-BE49-F238E27FC236}">
                <a16:creationId xmlns:a16="http://schemas.microsoft.com/office/drawing/2014/main" id="{5A9E82AA-934A-4810-9E6D-6F87292C5AC1}"/>
              </a:ext>
            </a:extLst>
          </p:cNvPr>
          <p:cNvSpPr>
            <a:spLocks noGrp="1"/>
          </p:cNvSpPr>
          <p:nvPr>
            <p:ph type="sldNum" sz="quarter" idx="12"/>
          </p:nvPr>
        </p:nvSpPr>
        <p:spPr/>
        <p:txBody>
          <a:bodyPr/>
          <a:lstStyle/>
          <a:p>
            <a:fld id="{83883877-5FBF-44B7-8A4F-3E224BE05D55}" type="slidenum">
              <a:rPr lang="en-BE" smtClean="0"/>
              <a:t>1</a:t>
            </a:fld>
            <a:endParaRPr lang="en-BE"/>
          </a:p>
        </p:txBody>
      </p:sp>
    </p:spTree>
    <p:extLst>
      <p:ext uri="{BB962C8B-B14F-4D97-AF65-F5344CB8AC3E}">
        <p14:creationId xmlns:p14="http://schemas.microsoft.com/office/powerpoint/2010/main" val="2222911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F37D34-069E-49ED-8654-CD8070C2FDB6}"/>
              </a:ext>
            </a:extLst>
          </p:cNvPr>
          <p:cNvPicPr>
            <a:picLocks noChangeAspect="1"/>
          </p:cNvPicPr>
          <p:nvPr/>
        </p:nvPicPr>
        <p:blipFill>
          <a:blip r:embed="rId2"/>
          <a:stretch>
            <a:fillRect/>
          </a:stretch>
        </p:blipFill>
        <p:spPr>
          <a:xfrm>
            <a:off x="867974" y="282748"/>
            <a:ext cx="10456052" cy="6121962"/>
          </a:xfrm>
          <a:prstGeom prst="rect">
            <a:avLst/>
          </a:prstGeom>
        </p:spPr>
      </p:pic>
      <p:sp>
        <p:nvSpPr>
          <p:cNvPr id="6" name="Slide Number Placeholder 5">
            <a:extLst>
              <a:ext uri="{FF2B5EF4-FFF2-40B4-BE49-F238E27FC236}">
                <a16:creationId xmlns:a16="http://schemas.microsoft.com/office/drawing/2014/main" id="{00D0F771-8CE8-4146-A43D-793CC821CB5E}"/>
              </a:ext>
            </a:extLst>
          </p:cNvPr>
          <p:cNvSpPr>
            <a:spLocks noGrp="1"/>
          </p:cNvSpPr>
          <p:nvPr>
            <p:ph type="sldNum" sz="quarter" idx="12"/>
          </p:nvPr>
        </p:nvSpPr>
        <p:spPr/>
        <p:txBody>
          <a:bodyPr/>
          <a:lstStyle/>
          <a:p>
            <a:fld id="{83883877-5FBF-44B7-8A4F-3E224BE05D55}" type="slidenum">
              <a:rPr lang="en-BE" smtClean="0"/>
              <a:t>2</a:t>
            </a:fld>
            <a:endParaRPr lang="en-BE"/>
          </a:p>
        </p:txBody>
      </p:sp>
    </p:spTree>
    <p:extLst>
      <p:ext uri="{BB962C8B-B14F-4D97-AF65-F5344CB8AC3E}">
        <p14:creationId xmlns:p14="http://schemas.microsoft.com/office/powerpoint/2010/main" val="952009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B72DA-9799-412E-99C5-2AD565DFC799}"/>
              </a:ext>
            </a:extLst>
          </p:cNvPr>
          <p:cNvSpPr>
            <a:spLocks noGrp="1"/>
          </p:cNvSpPr>
          <p:nvPr>
            <p:ph type="title"/>
          </p:nvPr>
        </p:nvSpPr>
        <p:spPr/>
        <p:txBody>
          <a:bodyPr/>
          <a:lstStyle/>
          <a:p>
            <a:r>
              <a:rPr lang="en-GB" dirty="0"/>
              <a:t>Comment se </a:t>
            </a:r>
            <a:r>
              <a:rPr lang="en-GB" dirty="0" err="1"/>
              <a:t>déplace</a:t>
            </a:r>
            <a:r>
              <a:rPr lang="en-GB" dirty="0"/>
              <a:t>-t-on?</a:t>
            </a:r>
            <a:endParaRPr lang="en-BE" dirty="0"/>
          </a:p>
        </p:txBody>
      </p:sp>
      <p:sp>
        <p:nvSpPr>
          <p:cNvPr id="3" name="Content Placeholder 2">
            <a:extLst>
              <a:ext uri="{FF2B5EF4-FFF2-40B4-BE49-F238E27FC236}">
                <a16:creationId xmlns:a16="http://schemas.microsoft.com/office/drawing/2014/main" id="{21539AFA-2EB7-427F-9371-0E78A6690CF7}"/>
              </a:ext>
            </a:extLst>
          </p:cNvPr>
          <p:cNvSpPr>
            <a:spLocks noGrp="1"/>
          </p:cNvSpPr>
          <p:nvPr>
            <p:ph idx="1"/>
          </p:nvPr>
        </p:nvSpPr>
        <p:spPr/>
        <p:txBody>
          <a:bodyPr>
            <a:normAutofit/>
          </a:bodyPr>
          <a:lstStyle/>
          <a:p>
            <a:pPr marL="0" indent="0">
              <a:buNone/>
            </a:pPr>
            <a:endParaRPr lang="en-GB" dirty="0">
              <a:solidFill>
                <a:srgbClr val="FF0000"/>
              </a:solidFill>
            </a:endParaRPr>
          </a:p>
        </p:txBody>
      </p:sp>
      <p:sp>
        <p:nvSpPr>
          <p:cNvPr id="4" name="Slide Number Placeholder 3">
            <a:extLst>
              <a:ext uri="{FF2B5EF4-FFF2-40B4-BE49-F238E27FC236}">
                <a16:creationId xmlns:a16="http://schemas.microsoft.com/office/drawing/2014/main" id="{C92DF5EC-AE85-45B0-9418-EBE6CB051810}"/>
              </a:ext>
            </a:extLst>
          </p:cNvPr>
          <p:cNvSpPr>
            <a:spLocks noGrp="1"/>
          </p:cNvSpPr>
          <p:nvPr>
            <p:ph type="sldNum" sz="quarter" idx="12"/>
          </p:nvPr>
        </p:nvSpPr>
        <p:spPr/>
        <p:txBody>
          <a:bodyPr/>
          <a:lstStyle/>
          <a:p>
            <a:fld id="{83883877-5FBF-44B7-8A4F-3E224BE05D55}" type="slidenum">
              <a:rPr lang="en-BE" smtClean="0"/>
              <a:t>3</a:t>
            </a:fld>
            <a:endParaRPr lang="en-BE"/>
          </a:p>
        </p:txBody>
      </p:sp>
      <p:pic>
        <p:nvPicPr>
          <p:cNvPr id="6" name="Picture 5">
            <a:extLst>
              <a:ext uri="{FF2B5EF4-FFF2-40B4-BE49-F238E27FC236}">
                <a16:creationId xmlns:a16="http://schemas.microsoft.com/office/drawing/2014/main" id="{763B6887-6015-4579-89A4-EF9EDF79D8B0}"/>
              </a:ext>
            </a:extLst>
          </p:cNvPr>
          <p:cNvPicPr>
            <a:picLocks noChangeAspect="1"/>
          </p:cNvPicPr>
          <p:nvPr/>
        </p:nvPicPr>
        <p:blipFill>
          <a:blip r:embed="rId2"/>
          <a:stretch>
            <a:fillRect/>
          </a:stretch>
        </p:blipFill>
        <p:spPr>
          <a:xfrm>
            <a:off x="838200" y="1825625"/>
            <a:ext cx="8753475" cy="4200525"/>
          </a:xfrm>
          <a:prstGeom prst="rect">
            <a:avLst/>
          </a:prstGeom>
        </p:spPr>
      </p:pic>
      <p:sp>
        <p:nvSpPr>
          <p:cNvPr id="7" name="TextBox 6">
            <a:extLst>
              <a:ext uri="{FF2B5EF4-FFF2-40B4-BE49-F238E27FC236}">
                <a16:creationId xmlns:a16="http://schemas.microsoft.com/office/drawing/2014/main" id="{A759A0A4-FD64-4FDF-8E83-B8C5E85CECC8}"/>
              </a:ext>
            </a:extLst>
          </p:cNvPr>
          <p:cNvSpPr txBox="1"/>
          <p:nvPr/>
        </p:nvSpPr>
        <p:spPr>
          <a:xfrm>
            <a:off x="8105775" y="2095500"/>
            <a:ext cx="2911413" cy="3970318"/>
          </a:xfrm>
          <a:prstGeom prst="rect">
            <a:avLst/>
          </a:prstGeom>
          <a:solidFill>
            <a:schemeClr val="bg1"/>
          </a:solidFill>
        </p:spPr>
        <p:txBody>
          <a:bodyPr wrap="square" rtlCol="0">
            <a:spAutoFit/>
          </a:bodyPr>
          <a:lstStyle/>
          <a:p>
            <a:r>
              <a:rPr lang="en-GB" dirty="0" err="1"/>
              <a:t>En</a:t>
            </a:r>
            <a:r>
              <a:rPr lang="en-GB" dirty="0"/>
              <a:t> voiture</a:t>
            </a:r>
          </a:p>
          <a:p>
            <a:endParaRPr lang="en-GB" dirty="0"/>
          </a:p>
          <a:p>
            <a:r>
              <a:rPr lang="en-GB" dirty="0" err="1"/>
              <a:t>En</a:t>
            </a:r>
            <a:r>
              <a:rPr lang="en-GB" dirty="0"/>
              <a:t> voiture </a:t>
            </a:r>
            <a:r>
              <a:rPr lang="en-GB" dirty="0" err="1"/>
              <a:t>comme</a:t>
            </a:r>
            <a:r>
              <a:rPr lang="en-GB" dirty="0"/>
              <a:t> </a:t>
            </a:r>
            <a:r>
              <a:rPr lang="en-GB" dirty="0" err="1"/>
              <a:t>passager</a:t>
            </a:r>
            <a:endParaRPr lang="en-GB" dirty="0"/>
          </a:p>
          <a:p>
            <a:endParaRPr lang="en-GB" dirty="0"/>
          </a:p>
          <a:p>
            <a:r>
              <a:rPr lang="en-GB" dirty="0" err="1"/>
              <a:t>En</a:t>
            </a:r>
            <a:r>
              <a:rPr lang="en-GB" dirty="0"/>
              <a:t> train</a:t>
            </a:r>
          </a:p>
          <a:p>
            <a:endParaRPr lang="en-GB" dirty="0"/>
          </a:p>
          <a:p>
            <a:r>
              <a:rPr lang="en-GB" dirty="0" err="1"/>
              <a:t>En</a:t>
            </a:r>
            <a:r>
              <a:rPr lang="en-GB" dirty="0"/>
              <a:t> bus/tram/metro</a:t>
            </a:r>
          </a:p>
          <a:p>
            <a:endParaRPr lang="en-GB" dirty="0"/>
          </a:p>
          <a:p>
            <a:r>
              <a:rPr lang="en-GB" dirty="0"/>
              <a:t>A </a:t>
            </a:r>
            <a:r>
              <a:rPr lang="en-GB" dirty="0" err="1"/>
              <a:t>vélo</a:t>
            </a:r>
            <a:endParaRPr lang="en-GB" dirty="0"/>
          </a:p>
          <a:p>
            <a:endParaRPr lang="en-GB" dirty="0"/>
          </a:p>
          <a:p>
            <a:r>
              <a:rPr lang="en-GB" dirty="0"/>
              <a:t>A pied</a:t>
            </a:r>
          </a:p>
          <a:p>
            <a:endParaRPr lang="en-GB" dirty="0"/>
          </a:p>
          <a:p>
            <a:r>
              <a:rPr lang="en-GB" dirty="0" err="1"/>
              <a:t>Autre</a:t>
            </a:r>
            <a:r>
              <a:rPr lang="en-GB" dirty="0"/>
              <a:t> </a:t>
            </a:r>
          </a:p>
          <a:p>
            <a:endParaRPr lang="en-GB" dirty="0"/>
          </a:p>
        </p:txBody>
      </p:sp>
    </p:spTree>
    <p:extLst>
      <p:ext uri="{BB962C8B-B14F-4D97-AF65-F5344CB8AC3E}">
        <p14:creationId xmlns:p14="http://schemas.microsoft.com/office/powerpoint/2010/main" val="101790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B72DA-9799-412E-99C5-2AD565DFC799}"/>
              </a:ext>
            </a:extLst>
          </p:cNvPr>
          <p:cNvSpPr>
            <a:spLocks noGrp="1"/>
          </p:cNvSpPr>
          <p:nvPr>
            <p:ph type="title"/>
          </p:nvPr>
        </p:nvSpPr>
        <p:spPr/>
        <p:txBody>
          <a:bodyPr/>
          <a:lstStyle/>
          <a:p>
            <a:r>
              <a:rPr lang="en-GB" dirty="0"/>
              <a:t>Pour quoi se </a:t>
            </a:r>
            <a:r>
              <a:rPr lang="en-GB" dirty="0" err="1"/>
              <a:t>déplace</a:t>
            </a:r>
            <a:r>
              <a:rPr lang="en-GB" dirty="0"/>
              <a:t>-t-on en voiture ?</a:t>
            </a:r>
            <a:endParaRPr lang="en-BE" dirty="0"/>
          </a:p>
        </p:txBody>
      </p:sp>
      <p:sp>
        <p:nvSpPr>
          <p:cNvPr id="3" name="Content Placeholder 2">
            <a:extLst>
              <a:ext uri="{FF2B5EF4-FFF2-40B4-BE49-F238E27FC236}">
                <a16:creationId xmlns:a16="http://schemas.microsoft.com/office/drawing/2014/main" id="{21539AFA-2EB7-427F-9371-0E78A6690CF7}"/>
              </a:ext>
            </a:extLst>
          </p:cNvPr>
          <p:cNvSpPr>
            <a:spLocks noGrp="1"/>
          </p:cNvSpPr>
          <p:nvPr>
            <p:ph idx="1"/>
          </p:nvPr>
        </p:nvSpPr>
        <p:spPr/>
        <p:txBody>
          <a:bodyPr>
            <a:normAutofit/>
          </a:bodyPr>
          <a:lstStyle/>
          <a:p>
            <a:pPr marL="0" indent="0">
              <a:buNone/>
            </a:pPr>
            <a:r>
              <a:rPr lang="fr-FR" dirty="0"/>
              <a:t>« La plupart des trajets ne sont pas effectués pour des motifs professionnels (déplacements domicile-lieu de travail, voyages d’affaires).</a:t>
            </a:r>
          </a:p>
          <a:p>
            <a:pPr marL="0" indent="0">
              <a:buNone/>
            </a:pPr>
            <a:r>
              <a:rPr lang="fr-FR" dirty="0"/>
              <a:t>Environ 60% sont réalisés pour d’autres raisons (par exemple, les courses, les loisirs, les visites familiales, les promenades…). »</a:t>
            </a:r>
          </a:p>
          <a:p>
            <a:pPr marL="0" indent="0">
              <a:buNone/>
            </a:pPr>
            <a:endParaRPr lang="fr-FR" dirty="0"/>
          </a:p>
          <a:p>
            <a:pPr marL="0" indent="0">
              <a:buNone/>
            </a:pPr>
            <a:r>
              <a:rPr lang="fr-FR" dirty="0"/>
              <a:t>Etude du Bureau du Plan (BE) (extrait)</a:t>
            </a:r>
            <a:endParaRPr lang="en-GB" dirty="0">
              <a:solidFill>
                <a:srgbClr val="FF0000"/>
              </a:solidFill>
            </a:endParaRPr>
          </a:p>
        </p:txBody>
      </p:sp>
      <p:sp>
        <p:nvSpPr>
          <p:cNvPr id="4" name="Slide Number Placeholder 3">
            <a:extLst>
              <a:ext uri="{FF2B5EF4-FFF2-40B4-BE49-F238E27FC236}">
                <a16:creationId xmlns:a16="http://schemas.microsoft.com/office/drawing/2014/main" id="{C92DF5EC-AE85-45B0-9418-EBE6CB051810}"/>
              </a:ext>
            </a:extLst>
          </p:cNvPr>
          <p:cNvSpPr>
            <a:spLocks noGrp="1"/>
          </p:cNvSpPr>
          <p:nvPr>
            <p:ph type="sldNum" sz="quarter" idx="12"/>
          </p:nvPr>
        </p:nvSpPr>
        <p:spPr/>
        <p:txBody>
          <a:bodyPr/>
          <a:lstStyle/>
          <a:p>
            <a:fld id="{83883877-5FBF-44B7-8A4F-3E224BE05D55}" type="slidenum">
              <a:rPr lang="en-BE" smtClean="0"/>
              <a:t>4</a:t>
            </a:fld>
            <a:endParaRPr lang="en-BE"/>
          </a:p>
        </p:txBody>
      </p:sp>
    </p:spTree>
    <p:extLst>
      <p:ext uri="{BB962C8B-B14F-4D97-AF65-F5344CB8AC3E}">
        <p14:creationId xmlns:p14="http://schemas.microsoft.com/office/powerpoint/2010/main" val="4093581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242C0-1952-404A-98C1-82D6A300CB67}"/>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5905F843-77C3-4D72-B120-E819C50BD954}"/>
              </a:ext>
            </a:extLst>
          </p:cNvPr>
          <p:cNvSpPr>
            <a:spLocks noGrp="1"/>
          </p:cNvSpPr>
          <p:nvPr>
            <p:ph idx="1"/>
          </p:nvPr>
        </p:nvSpPr>
        <p:spPr/>
        <p:txBody>
          <a:bodyPr/>
          <a:lstStyle/>
          <a:p>
            <a:endParaRPr lang="en-BE"/>
          </a:p>
        </p:txBody>
      </p:sp>
      <p:sp>
        <p:nvSpPr>
          <p:cNvPr id="4" name="Slide Number Placeholder 3">
            <a:extLst>
              <a:ext uri="{FF2B5EF4-FFF2-40B4-BE49-F238E27FC236}">
                <a16:creationId xmlns:a16="http://schemas.microsoft.com/office/drawing/2014/main" id="{7CDBC595-3FFF-49C3-AC05-FD0925238418}"/>
              </a:ext>
            </a:extLst>
          </p:cNvPr>
          <p:cNvSpPr>
            <a:spLocks noGrp="1"/>
          </p:cNvSpPr>
          <p:nvPr>
            <p:ph type="sldNum" sz="quarter" idx="12"/>
          </p:nvPr>
        </p:nvSpPr>
        <p:spPr/>
        <p:txBody>
          <a:bodyPr/>
          <a:lstStyle/>
          <a:p>
            <a:fld id="{83883877-5FBF-44B7-8A4F-3E224BE05D55}" type="slidenum">
              <a:rPr lang="en-BE" smtClean="0"/>
              <a:t>5</a:t>
            </a:fld>
            <a:endParaRPr lang="en-BE"/>
          </a:p>
        </p:txBody>
      </p:sp>
      <p:pic>
        <p:nvPicPr>
          <p:cNvPr id="6" name="Picture 5">
            <a:extLst>
              <a:ext uri="{FF2B5EF4-FFF2-40B4-BE49-F238E27FC236}">
                <a16:creationId xmlns:a16="http://schemas.microsoft.com/office/drawing/2014/main" id="{A908DF2F-5150-4806-AA45-1CA481A591D7}"/>
              </a:ext>
            </a:extLst>
          </p:cNvPr>
          <p:cNvPicPr>
            <a:picLocks noChangeAspect="1"/>
          </p:cNvPicPr>
          <p:nvPr/>
        </p:nvPicPr>
        <p:blipFill>
          <a:blip r:embed="rId3"/>
          <a:stretch>
            <a:fillRect/>
          </a:stretch>
        </p:blipFill>
        <p:spPr>
          <a:xfrm>
            <a:off x="1520686" y="357773"/>
            <a:ext cx="9657627" cy="5998577"/>
          </a:xfrm>
          <a:prstGeom prst="rect">
            <a:avLst/>
          </a:prstGeom>
        </p:spPr>
      </p:pic>
      <p:pic>
        <p:nvPicPr>
          <p:cNvPr id="7" name="Picture 6">
            <a:extLst>
              <a:ext uri="{FF2B5EF4-FFF2-40B4-BE49-F238E27FC236}">
                <a16:creationId xmlns:a16="http://schemas.microsoft.com/office/drawing/2014/main" id="{145884F0-71B5-4344-BB5F-B3555370AA5B}"/>
              </a:ext>
            </a:extLst>
          </p:cNvPr>
          <p:cNvPicPr>
            <a:picLocks noChangeAspect="1"/>
          </p:cNvPicPr>
          <p:nvPr/>
        </p:nvPicPr>
        <p:blipFill rotWithShape="1">
          <a:blip r:embed="rId4"/>
          <a:srcRect t="25011" b="25710"/>
          <a:stretch/>
        </p:blipFill>
        <p:spPr>
          <a:xfrm>
            <a:off x="1520686" y="2857500"/>
            <a:ext cx="2095792" cy="375557"/>
          </a:xfrm>
          <a:prstGeom prst="rect">
            <a:avLst/>
          </a:prstGeom>
        </p:spPr>
      </p:pic>
      <p:pic>
        <p:nvPicPr>
          <p:cNvPr id="8" name="Picture 7">
            <a:extLst>
              <a:ext uri="{FF2B5EF4-FFF2-40B4-BE49-F238E27FC236}">
                <a16:creationId xmlns:a16="http://schemas.microsoft.com/office/drawing/2014/main" id="{7B49B9D3-1C74-406D-92BB-7C892FD2F5E2}"/>
              </a:ext>
            </a:extLst>
          </p:cNvPr>
          <p:cNvPicPr>
            <a:picLocks noChangeAspect="1"/>
          </p:cNvPicPr>
          <p:nvPr/>
        </p:nvPicPr>
        <p:blipFill rotWithShape="1">
          <a:blip r:embed="rId4"/>
          <a:srcRect t="34742" b="25710"/>
          <a:stretch/>
        </p:blipFill>
        <p:spPr>
          <a:xfrm>
            <a:off x="1520686" y="6049736"/>
            <a:ext cx="2095792" cy="301398"/>
          </a:xfrm>
          <a:prstGeom prst="rect">
            <a:avLst/>
          </a:prstGeom>
        </p:spPr>
      </p:pic>
      <p:pic>
        <p:nvPicPr>
          <p:cNvPr id="9" name="Picture 8">
            <a:extLst>
              <a:ext uri="{FF2B5EF4-FFF2-40B4-BE49-F238E27FC236}">
                <a16:creationId xmlns:a16="http://schemas.microsoft.com/office/drawing/2014/main" id="{50CA9B76-9F04-49D3-93C7-FED59A14AB57}"/>
              </a:ext>
            </a:extLst>
          </p:cNvPr>
          <p:cNvPicPr>
            <a:picLocks noChangeAspect="1"/>
          </p:cNvPicPr>
          <p:nvPr/>
        </p:nvPicPr>
        <p:blipFill rotWithShape="1">
          <a:blip r:embed="rId4"/>
          <a:srcRect t="25011" b="25710"/>
          <a:stretch/>
        </p:blipFill>
        <p:spPr>
          <a:xfrm>
            <a:off x="9170265" y="5888491"/>
            <a:ext cx="1680071" cy="423409"/>
          </a:xfrm>
          <a:prstGeom prst="rect">
            <a:avLst/>
          </a:prstGeom>
        </p:spPr>
      </p:pic>
      <p:sp>
        <p:nvSpPr>
          <p:cNvPr id="10" name="TextBox 9">
            <a:extLst>
              <a:ext uri="{FF2B5EF4-FFF2-40B4-BE49-F238E27FC236}">
                <a16:creationId xmlns:a16="http://schemas.microsoft.com/office/drawing/2014/main" id="{0AFA9745-5C49-4CA7-98B6-EA8C3CB93812}"/>
              </a:ext>
            </a:extLst>
          </p:cNvPr>
          <p:cNvSpPr txBox="1"/>
          <p:nvPr/>
        </p:nvSpPr>
        <p:spPr>
          <a:xfrm>
            <a:off x="1520686" y="2852284"/>
            <a:ext cx="2421625" cy="338554"/>
          </a:xfrm>
          <a:prstGeom prst="rect">
            <a:avLst/>
          </a:prstGeom>
          <a:noFill/>
        </p:spPr>
        <p:txBody>
          <a:bodyPr wrap="none" rtlCol="0">
            <a:spAutoFit/>
          </a:bodyPr>
          <a:lstStyle/>
          <a:p>
            <a:r>
              <a:rPr lang="en-GB" sz="1600" b="1" dirty="0">
                <a:solidFill>
                  <a:srgbClr val="0CA1B1"/>
                </a:solidFill>
                <a:latin typeface="Arial" panose="020B0604020202020204" pitchFamily="34" charset="0"/>
                <a:cs typeface="Arial" panose="020B0604020202020204" pitchFamily="34" charset="0"/>
              </a:rPr>
              <a:t>LONGUES DISTANCES</a:t>
            </a:r>
            <a:endParaRPr lang="en-BE" sz="1600" b="1" dirty="0">
              <a:solidFill>
                <a:srgbClr val="0CA1B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80BE0AF-0088-4C24-81BA-E4953AE0249E}"/>
              </a:ext>
            </a:extLst>
          </p:cNvPr>
          <p:cNvSpPr txBox="1"/>
          <p:nvPr/>
        </p:nvSpPr>
        <p:spPr>
          <a:xfrm>
            <a:off x="1615936" y="5973346"/>
            <a:ext cx="2408801" cy="338554"/>
          </a:xfrm>
          <a:prstGeom prst="rect">
            <a:avLst/>
          </a:prstGeom>
          <a:noFill/>
        </p:spPr>
        <p:txBody>
          <a:bodyPr wrap="none" rtlCol="0">
            <a:spAutoFit/>
          </a:bodyPr>
          <a:lstStyle/>
          <a:p>
            <a:r>
              <a:rPr lang="en-GB" sz="1600" b="1" dirty="0">
                <a:solidFill>
                  <a:srgbClr val="1B858B"/>
                </a:solidFill>
                <a:latin typeface="Arial" panose="020B0604020202020204" pitchFamily="34" charset="0"/>
                <a:cs typeface="Arial" panose="020B0604020202020204" pitchFamily="34" charset="0"/>
              </a:rPr>
              <a:t>COURTES DISTANCES</a:t>
            </a:r>
            <a:endParaRPr lang="en-BE" sz="1600" b="1" dirty="0">
              <a:solidFill>
                <a:srgbClr val="1B858B"/>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B9B17D8-D2F2-4BC2-89A4-6AB065016D4D}"/>
              </a:ext>
            </a:extLst>
          </p:cNvPr>
          <p:cNvSpPr txBox="1"/>
          <p:nvPr/>
        </p:nvSpPr>
        <p:spPr>
          <a:xfrm>
            <a:off x="9469915" y="5770652"/>
            <a:ext cx="1796142" cy="577081"/>
          </a:xfrm>
          <a:prstGeom prst="rect">
            <a:avLst/>
          </a:prstGeom>
          <a:noFill/>
        </p:spPr>
        <p:txBody>
          <a:bodyPr wrap="square" rtlCol="0">
            <a:spAutoFit/>
          </a:bodyPr>
          <a:lstStyle/>
          <a:p>
            <a:pPr algn="ctr"/>
            <a:r>
              <a:rPr lang="en-GB" sz="1050" b="1" dirty="0">
                <a:solidFill>
                  <a:srgbClr val="1B858B"/>
                </a:solidFill>
                <a:latin typeface="Arial" panose="020B0604020202020204" pitchFamily="34" charset="0"/>
                <a:cs typeface="Arial" panose="020B0604020202020204" pitchFamily="34" charset="0"/>
              </a:rPr>
              <a:t>NOMBRE MOYEN DE DEPLACEMENTS PAR PERSONNE PAR JOUR</a:t>
            </a:r>
            <a:endParaRPr lang="en-BE" sz="1050" b="1" dirty="0">
              <a:solidFill>
                <a:srgbClr val="1B858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6602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DF92ED0-DC01-4662-9C94-3160A38DBB3B}"/>
              </a:ext>
            </a:extLst>
          </p:cNvPr>
          <p:cNvGrpSpPr/>
          <p:nvPr/>
        </p:nvGrpSpPr>
        <p:grpSpPr>
          <a:xfrm>
            <a:off x="2014910" y="1353060"/>
            <a:ext cx="7874071" cy="5504940"/>
            <a:chOff x="1487720" y="1107431"/>
            <a:chExt cx="7874071" cy="5504940"/>
          </a:xfrm>
        </p:grpSpPr>
        <p:sp>
          <p:nvSpPr>
            <p:cNvPr id="11" name="TextBox 10">
              <a:extLst>
                <a:ext uri="{FF2B5EF4-FFF2-40B4-BE49-F238E27FC236}">
                  <a16:creationId xmlns:a16="http://schemas.microsoft.com/office/drawing/2014/main" id="{AB40099F-3E58-46C8-BB52-CF70D040A656}"/>
                </a:ext>
              </a:extLst>
            </p:cNvPr>
            <p:cNvSpPr txBox="1"/>
            <p:nvPr/>
          </p:nvSpPr>
          <p:spPr>
            <a:xfrm rot="16200000">
              <a:off x="-1080084" y="3675235"/>
              <a:ext cx="5504939" cy="369332"/>
            </a:xfrm>
            <a:prstGeom prst="rect">
              <a:avLst/>
            </a:prstGeom>
            <a:solidFill>
              <a:schemeClr val="accent6">
                <a:lumMod val="20000"/>
                <a:lumOff val="80000"/>
              </a:schemeClr>
            </a:solidFill>
          </p:spPr>
          <p:txBody>
            <a:bodyPr wrap="square" rtlCol="0">
              <a:spAutoFit/>
            </a:bodyPr>
            <a:lstStyle/>
            <a:p>
              <a:r>
                <a:rPr lang="en-GB" dirty="0"/>
                <a:t>1km</a:t>
              </a:r>
              <a:endParaRPr lang="en-BE" dirty="0"/>
            </a:p>
          </p:txBody>
        </p:sp>
        <p:pic>
          <p:nvPicPr>
            <p:cNvPr id="13" name="Picture 12">
              <a:extLst>
                <a:ext uri="{FF2B5EF4-FFF2-40B4-BE49-F238E27FC236}">
                  <a16:creationId xmlns:a16="http://schemas.microsoft.com/office/drawing/2014/main" id="{FF1A4A1D-784B-40CB-8726-6D97BCDB4683}"/>
                </a:ext>
              </a:extLst>
            </p:cNvPr>
            <p:cNvPicPr>
              <a:picLocks noChangeAspect="1"/>
            </p:cNvPicPr>
            <p:nvPr/>
          </p:nvPicPr>
          <p:blipFill>
            <a:blip r:embed="rId2"/>
            <a:stretch>
              <a:fillRect/>
            </a:stretch>
          </p:blipFill>
          <p:spPr>
            <a:xfrm>
              <a:off x="1857052" y="1107431"/>
              <a:ext cx="7504739" cy="5504940"/>
            </a:xfrm>
            <a:prstGeom prst="rect">
              <a:avLst/>
            </a:prstGeom>
          </p:spPr>
        </p:pic>
      </p:grpSp>
      <p:sp>
        <p:nvSpPr>
          <p:cNvPr id="2" name="Title 1">
            <a:extLst>
              <a:ext uri="{FF2B5EF4-FFF2-40B4-BE49-F238E27FC236}">
                <a16:creationId xmlns:a16="http://schemas.microsoft.com/office/drawing/2014/main" id="{63349DFA-A8D6-4CB3-9238-C4DA1678233D}"/>
              </a:ext>
            </a:extLst>
          </p:cNvPr>
          <p:cNvSpPr>
            <a:spLocks noGrp="1"/>
          </p:cNvSpPr>
          <p:nvPr>
            <p:ph type="title"/>
          </p:nvPr>
        </p:nvSpPr>
        <p:spPr/>
        <p:txBody>
          <a:bodyPr/>
          <a:lstStyle/>
          <a:p>
            <a:r>
              <a:rPr lang="en-GB" dirty="0"/>
              <a:t>Rayon </a:t>
            </a:r>
            <a:r>
              <a:rPr lang="en-GB" dirty="0" err="1"/>
              <a:t>d’action</a:t>
            </a:r>
            <a:endParaRPr lang="en-BE" dirty="0"/>
          </a:p>
        </p:txBody>
      </p:sp>
      <p:sp>
        <p:nvSpPr>
          <p:cNvPr id="4" name="Slide Number Placeholder 3">
            <a:extLst>
              <a:ext uri="{FF2B5EF4-FFF2-40B4-BE49-F238E27FC236}">
                <a16:creationId xmlns:a16="http://schemas.microsoft.com/office/drawing/2014/main" id="{DC003B35-718C-4FA6-AB7D-3331396E60CA}"/>
              </a:ext>
            </a:extLst>
          </p:cNvPr>
          <p:cNvSpPr>
            <a:spLocks noGrp="1"/>
          </p:cNvSpPr>
          <p:nvPr>
            <p:ph type="sldNum" sz="quarter" idx="12"/>
          </p:nvPr>
        </p:nvSpPr>
        <p:spPr/>
        <p:txBody>
          <a:bodyPr/>
          <a:lstStyle/>
          <a:p>
            <a:fld id="{83883877-5FBF-44B7-8A4F-3E224BE05D55}" type="slidenum">
              <a:rPr lang="en-BE" smtClean="0"/>
              <a:t>6</a:t>
            </a:fld>
            <a:endParaRPr lang="en-BE"/>
          </a:p>
        </p:txBody>
      </p:sp>
      <p:grpSp>
        <p:nvGrpSpPr>
          <p:cNvPr id="10" name="Group 9">
            <a:extLst>
              <a:ext uri="{FF2B5EF4-FFF2-40B4-BE49-F238E27FC236}">
                <a16:creationId xmlns:a16="http://schemas.microsoft.com/office/drawing/2014/main" id="{51CF3BB6-BC3A-4FF8-9EB8-B17C5DD4AC1E}"/>
              </a:ext>
            </a:extLst>
          </p:cNvPr>
          <p:cNvGrpSpPr/>
          <p:nvPr/>
        </p:nvGrpSpPr>
        <p:grpSpPr>
          <a:xfrm>
            <a:off x="2380470" y="1348672"/>
            <a:ext cx="7561779" cy="5509328"/>
            <a:chOff x="4334946" y="727400"/>
            <a:chExt cx="7561779" cy="5509328"/>
          </a:xfrm>
        </p:grpSpPr>
        <p:pic>
          <p:nvPicPr>
            <p:cNvPr id="5" name="Picture 4">
              <a:extLst>
                <a:ext uri="{FF2B5EF4-FFF2-40B4-BE49-F238E27FC236}">
                  <a16:creationId xmlns:a16="http://schemas.microsoft.com/office/drawing/2014/main" id="{AB3B69F3-CC67-4F59-B844-B87159AA18C5}"/>
                </a:ext>
              </a:extLst>
            </p:cNvPr>
            <p:cNvPicPr>
              <a:picLocks noChangeAspect="1"/>
            </p:cNvPicPr>
            <p:nvPr/>
          </p:nvPicPr>
          <p:blipFill rotWithShape="1">
            <a:blip r:embed="rId3"/>
            <a:srcRect r="12877"/>
            <a:stretch/>
          </p:blipFill>
          <p:spPr>
            <a:xfrm>
              <a:off x="4629150" y="727400"/>
              <a:ext cx="7267575" cy="5509328"/>
            </a:xfrm>
            <a:prstGeom prst="rect">
              <a:avLst/>
            </a:prstGeom>
          </p:spPr>
        </p:pic>
        <p:sp>
          <p:nvSpPr>
            <p:cNvPr id="8" name="TextBox 7">
              <a:extLst>
                <a:ext uri="{FF2B5EF4-FFF2-40B4-BE49-F238E27FC236}">
                  <a16:creationId xmlns:a16="http://schemas.microsoft.com/office/drawing/2014/main" id="{8CAFD202-BAD8-4AEF-86AE-3058BA150EE9}"/>
                </a:ext>
              </a:extLst>
            </p:cNvPr>
            <p:cNvSpPr txBox="1"/>
            <p:nvPr/>
          </p:nvSpPr>
          <p:spPr>
            <a:xfrm rot="16200000">
              <a:off x="1767142" y="3299592"/>
              <a:ext cx="5504939" cy="369332"/>
            </a:xfrm>
            <a:prstGeom prst="rect">
              <a:avLst/>
            </a:prstGeom>
            <a:solidFill>
              <a:schemeClr val="accent1">
                <a:lumMod val="20000"/>
                <a:lumOff val="80000"/>
              </a:schemeClr>
            </a:solidFill>
          </p:spPr>
          <p:txBody>
            <a:bodyPr wrap="square" rtlCol="0">
              <a:spAutoFit/>
            </a:bodyPr>
            <a:lstStyle/>
            <a:p>
              <a:r>
                <a:rPr lang="en-GB" dirty="0"/>
                <a:t>2km</a:t>
              </a:r>
              <a:endParaRPr lang="en-BE" dirty="0"/>
            </a:p>
          </p:txBody>
        </p:sp>
      </p:grpSp>
      <p:pic>
        <p:nvPicPr>
          <p:cNvPr id="7" name="Content Placeholder 6">
            <a:extLst>
              <a:ext uri="{FF2B5EF4-FFF2-40B4-BE49-F238E27FC236}">
                <a16:creationId xmlns:a16="http://schemas.microsoft.com/office/drawing/2014/main" id="{80833103-17A4-4E33-8149-BE04D819988F}"/>
              </a:ext>
            </a:extLst>
          </p:cNvPr>
          <p:cNvPicPr>
            <a:picLocks noGrp="1" noChangeAspect="1"/>
          </p:cNvPicPr>
          <p:nvPr>
            <p:ph idx="1"/>
          </p:nvPr>
        </p:nvPicPr>
        <p:blipFill rotWithShape="1">
          <a:blip r:embed="rId4"/>
          <a:srcRect t="1888" r="18309"/>
          <a:stretch/>
        </p:blipFill>
        <p:spPr>
          <a:xfrm>
            <a:off x="3042914" y="1344182"/>
            <a:ext cx="7267575" cy="5513818"/>
          </a:xfrm>
        </p:spPr>
      </p:pic>
      <p:sp>
        <p:nvSpPr>
          <p:cNvPr id="9" name="TextBox 8">
            <a:extLst>
              <a:ext uri="{FF2B5EF4-FFF2-40B4-BE49-F238E27FC236}">
                <a16:creationId xmlns:a16="http://schemas.microsoft.com/office/drawing/2014/main" id="{0C94DCEB-6B21-4271-8FF6-7B0078148943}"/>
              </a:ext>
            </a:extLst>
          </p:cNvPr>
          <p:cNvSpPr txBox="1"/>
          <p:nvPr/>
        </p:nvSpPr>
        <p:spPr>
          <a:xfrm rot="16200000">
            <a:off x="176467" y="3916425"/>
            <a:ext cx="5513817" cy="369332"/>
          </a:xfrm>
          <a:prstGeom prst="rect">
            <a:avLst/>
          </a:prstGeom>
          <a:solidFill>
            <a:schemeClr val="accent2">
              <a:lumMod val="20000"/>
              <a:lumOff val="80000"/>
            </a:schemeClr>
          </a:solidFill>
        </p:spPr>
        <p:txBody>
          <a:bodyPr wrap="square" rtlCol="0">
            <a:spAutoFit/>
          </a:bodyPr>
          <a:lstStyle/>
          <a:p>
            <a:r>
              <a:rPr lang="en-GB" dirty="0"/>
              <a:t>4km</a:t>
            </a:r>
            <a:endParaRPr lang="en-BE" dirty="0"/>
          </a:p>
        </p:txBody>
      </p:sp>
    </p:spTree>
    <p:extLst>
      <p:ext uri="{BB962C8B-B14F-4D97-AF65-F5344CB8AC3E}">
        <p14:creationId xmlns:p14="http://schemas.microsoft.com/office/powerpoint/2010/main" val="178842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B42EF7-3997-4650-ACB8-4FDDE8255685}"/>
              </a:ext>
            </a:extLst>
          </p:cNvPr>
          <p:cNvSpPr>
            <a:spLocks noGrp="1"/>
          </p:cNvSpPr>
          <p:nvPr>
            <p:ph type="sldNum" sz="quarter" idx="12"/>
          </p:nvPr>
        </p:nvSpPr>
        <p:spPr/>
        <p:txBody>
          <a:bodyPr/>
          <a:lstStyle/>
          <a:p>
            <a:fld id="{83883877-5FBF-44B7-8A4F-3E224BE05D55}" type="slidenum">
              <a:rPr lang="en-BE" smtClean="0"/>
              <a:t>7</a:t>
            </a:fld>
            <a:endParaRPr lang="en-BE"/>
          </a:p>
        </p:txBody>
      </p:sp>
      <p:pic>
        <p:nvPicPr>
          <p:cNvPr id="6" name="Picture 5">
            <a:extLst>
              <a:ext uri="{FF2B5EF4-FFF2-40B4-BE49-F238E27FC236}">
                <a16:creationId xmlns:a16="http://schemas.microsoft.com/office/drawing/2014/main" id="{CA3EFD49-CC01-4726-AC1D-CB8530EA21CC}"/>
              </a:ext>
            </a:extLst>
          </p:cNvPr>
          <p:cNvPicPr>
            <a:picLocks noChangeAspect="1"/>
          </p:cNvPicPr>
          <p:nvPr/>
        </p:nvPicPr>
        <p:blipFill>
          <a:blip r:embed="rId2"/>
          <a:stretch>
            <a:fillRect/>
          </a:stretch>
        </p:blipFill>
        <p:spPr>
          <a:xfrm>
            <a:off x="829538" y="0"/>
            <a:ext cx="10532923" cy="6858000"/>
          </a:xfrm>
          <a:prstGeom prst="rect">
            <a:avLst/>
          </a:prstGeom>
        </p:spPr>
      </p:pic>
    </p:spTree>
    <p:extLst>
      <p:ext uri="{BB962C8B-B14F-4D97-AF65-F5344CB8AC3E}">
        <p14:creationId xmlns:p14="http://schemas.microsoft.com/office/powerpoint/2010/main" val="299180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B42EF7-3997-4650-ACB8-4FDDE8255685}"/>
              </a:ext>
            </a:extLst>
          </p:cNvPr>
          <p:cNvSpPr>
            <a:spLocks noGrp="1"/>
          </p:cNvSpPr>
          <p:nvPr>
            <p:ph type="sldNum" sz="quarter" idx="12"/>
          </p:nvPr>
        </p:nvSpPr>
        <p:spPr/>
        <p:txBody>
          <a:bodyPr/>
          <a:lstStyle/>
          <a:p>
            <a:fld id="{83883877-5FBF-44B7-8A4F-3E224BE05D55}" type="slidenum">
              <a:rPr lang="en-BE" smtClean="0"/>
              <a:t>8</a:t>
            </a:fld>
            <a:endParaRPr lang="en-BE"/>
          </a:p>
        </p:txBody>
      </p:sp>
      <p:pic>
        <p:nvPicPr>
          <p:cNvPr id="6" name="Picture 5">
            <a:extLst>
              <a:ext uri="{FF2B5EF4-FFF2-40B4-BE49-F238E27FC236}">
                <a16:creationId xmlns:a16="http://schemas.microsoft.com/office/drawing/2014/main" id="{CA3EFD49-CC01-4726-AC1D-CB8530EA21CC}"/>
              </a:ext>
            </a:extLst>
          </p:cNvPr>
          <p:cNvPicPr>
            <a:picLocks noChangeAspect="1"/>
          </p:cNvPicPr>
          <p:nvPr/>
        </p:nvPicPr>
        <p:blipFill>
          <a:blip r:embed="rId2"/>
          <a:stretch>
            <a:fillRect/>
          </a:stretch>
        </p:blipFill>
        <p:spPr>
          <a:xfrm>
            <a:off x="829538" y="0"/>
            <a:ext cx="10532923" cy="6858000"/>
          </a:xfrm>
          <a:prstGeom prst="rect">
            <a:avLst/>
          </a:prstGeom>
        </p:spPr>
      </p:pic>
      <p:pic>
        <p:nvPicPr>
          <p:cNvPr id="8" name="Picture 7">
            <a:extLst>
              <a:ext uri="{FF2B5EF4-FFF2-40B4-BE49-F238E27FC236}">
                <a16:creationId xmlns:a16="http://schemas.microsoft.com/office/drawing/2014/main" id="{F380588E-0737-48BB-966E-2F8882017C0C}"/>
              </a:ext>
            </a:extLst>
          </p:cNvPr>
          <p:cNvPicPr>
            <a:picLocks noChangeAspect="1"/>
          </p:cNvPicPr>
          <p:nvPr/>
        </p:nvPicPr>
        <p:blipFill>
          <a:blip r:embed="rId3"/>
          <a:stretch>
            <a:fillRect/>
          </a:stretch>
        </p:blipFill>
        <p:spPr>
          <a:xfrm>
            <a:off x="838200" y="0"/>
            <a:ext cx="10360544" cy="6858000"/>
          </a:xfrm>
          <a:prstGeom prst="rect">
            <a:avLst/>
          </a:prstGeom>
        </p:spPr>
      </p:pic>
    </p:spTree>
    <p:extLst>
      <p:ext uri="{BB962C8B-B14F-4D97-AF65-F5344CB8AC3E}">
        <p14:creationId xmlns:p14="http://schemas.microsoft.com/office/powerpoint/2010/main" val="411430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B42EF7-3997-4650-ACB8-4FDDE8255685}"/>
              </a:ext>
            </a:extLst>
          </p:cNvPr>
          <p:cNvSpPr>
            <a:spLocks noGrp="1"/>
          </p:cNvSpPr>
          <p:nvPr>
            <p:ph type="sldNum" sz="quarter" idx="12"/>
          </p:nvPr>
        </p:nvSpPr>
        <p:spPr/>
        <p:txBody>
          <a:bodyPr/>
          <a:lstStyle/>
          <a:p>
            <a:fld id="{83883877-5FBF-44B7-8A4F-3E224BE05D55}" type="slidenum">
              <a:rPr lang="en-BE" smtClean="0"/>
              <a:t>9</a:t>
            </a:fld>
            <a:endParaRPr lang="en-BE"/>
          </a:p>
        </p:txBody>
      </p:sp>
      <p:pic>
        <p:nvPicPr>
          <p:cNvPr id="6" name="Picture 5">
            <a:extLst>
              <a:ext uri="{FF2B5EF4-FFF2-40B4-BE49-F238E27FC236}">
                <a16:creationId xmlns:a16="http://schemas.microsoft.com/office/drawing/2014/main" id="{CA3EFD49-CC01-4726-AC1D-CB8530EA21CC}"/>
              </a:ext>
            </a:extLst>
          </p:cNvPr>
          <p:cNvPicPr>
            <a:picLocks noChangeAspect="1"/>
          </p:cNvPicPr>
          <p:nvPr/>
        </p:nvPicPr>
        <p:blipFill>
          <a:blip r:embed="rId2"/>
          <a:stretch>
            <a:fillRect/>
          </a:stretch>
        </p:blipFill>
        <p:spPr>
          <a:xfrm>
            <a:off x="829538" y="0"/>
            <a:ext cx="10532923" cy="6858000"/>
          </a:xfrm>
          <a:prstGeom prst="rect">
            <a:avLst/>
          </a:prstGeom>
        </p:spPr>
      </p:pic>
      <p:pic>
        <p:nvPicPr>
          <p:cNvPr id="8" name="Picture 7">
            <a:extLst>
              <a:ext uri="{FF2B5EF4-FFF2-40B4-BE49-F238E27FC236}">
                <a16:creationId xmlns:a16="http://schemas.microsoft.com/office/drawing/2014/main" id="{F380588E-0737-48BB-966E-2F8882017C0C}"/>
              </a:ext>
            </a:extLst>
          </p:cNvPr>
          <p:cNvPicPr>
            <a:picLocks noChangeAspect="1"/>
          </p:cNvPicPr>
          <p:nvPr/>
        </p:nvPicPr>
        <p:blipFill>
          <a:blip r:embed="rId3"/>
          <a:stretch>
            <a:fillRect/>
          </a:stretch>
        </p:blipFill>
        <p:spPr>
          <a:xfrm>
            <a:off x="838200" y="0"/>
            <a:ext cx="10360544" cy="6858000"/>
          </a:xfrm>
          <a:prstGeom prst="rect">
            <a:avLst/>
          </a:prstGeom>
        </p:spPr>
      </p:pic>
      <p:pic>
        <p:nvPicPr>
          <p:cNvPr id="10" name="Picture 9">
            <a:extLst>
              <a:ext uri="{FF2B5EF4-FFF2-40B4-BE49-F238E27FC236}">
                <a16:creationId xmlns:a16="http://schemas.microsoft.com/office/drawing/2014/main" id="{FDC59CDA-6F87-4935-9330-243A692FC203}"/>
              </a:ext>
            </a:extLst>
          </p:cNvPr>
          <p:cNvPicPr>
            <a:picLocks noChangeAspect="1"/>
          </p:cNvPicPr>
          <p:nvPr/>
        </p:nvPicPr>
        <p:blipFill>
          <a:blip r:embed="rId4"/>
          <a:stretch>
            <a:fillRect/>
          </a:stretch>
        </p:blipFill>
        <p:spPr>
          <a:xfrm>
            <a:off x="829538" y="0"/>
            <a:ext cx="10273117" cy="6858000"/>
          </a:xfrm>
          <a:prstGeom prst="rect">
            <a:avLst/>
          </a:prstGeom>
        </p:spPr>
      </p:pic>
    </p:spTree>
    <p:extLst>
      <p:ext uri="{BB962C8B-B14F-4D97-AF65-F5344CB8AC3E}">
        <p14:creationId xmlns:p14="http://schemas.microsoft.com/office/powerpoint/2010/main" val="109984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F0453-133D-4754-91BE-052EDC6653CA}"/>
              </a:ext>
            </a:extLst>
          </p:cNvPr>
          <p:cNvSpPr>
            <a:spLocks noGrp="1"/>
          </p:cNvSpPr>
          <p:nvPr>
            <p:ph type="title"/>
          </p:nvPr>
        </p:nvSpPr>
        <p:spPr/>
        <p:txBody>
          <a:bodyPr/>
          <a:lstStyle/>
          <a:p>
            <a:r>
              <a:rPr lang="en-GB" dirty="0" err="1"/>
              <a:t>Combien</a:t>
            </a:r>
            <a:r>
              <a:rPr lang="en-GB" dirty="0"/>
              <a:t> de CO</a:t>
            </a:r>
            <a:r>
              <a:rPr lang="en-GB" sz="2800" dirty="0"/>
              <a:t>2</a:t>
            </a:r>
            <a:r>
              <a:rPr lang="en-GB" dirty="0"/>
              <a:t> </a:t>
            </a:r>
            <a:r>
              <a:rPr lang="en-GB" dirty="0" err="1"/>
              <a:t>produit</a:t>
            </a:r>
            <a:r>
              <a:rPr lang="en-GB" dirty="0"/>
              <a:t> </a:t>
            </a:r>
            <a:r>
              <a:rPr lang="en-GB" dirty="0" err="1"/>
              <a:t>une</a:t>
            </a:r>
            <a:r>
              <a:rPr lang="en-GB" dirty="0"/>
              <a:t> voiture diesel?</a:t>
            </a:r>
            <a:br>
              <a:rPr lang="en-GB" dirty="0"/>
            </a:br>
            <a:r>
              <a:rPr lang="en-GB" dirty="0"/>
              <a:t>(cycle de vie </a:t>
            </a:r>
            <a:r>
              <a:rPr lang="en-GB" dirty="0" err="1"/>
              <a:t>complet</a:t>
            </a:r>
            <a:r>
              <a:rPr lang="en-GB" dirty="0"/>
              <a:t>)</a:t>
            </a:r>
            <a:endParaRPr lang="en-BE" dirty="0"/>
          </a:p>
        </p:txBody>
      </p:sp>
      <p:pic>
        <p:nvPicPr>
          <p:cNvPr id="2050" name="Picture 2" descr="May be an image of text that says 'Hoeveel CO2 stoot de gemiddelde moderne benzine auto uit? 100 g/km 200 g/km JUIST! 250 g/km 0% 10% 20% 30% 40% 50% 60% 70% 80% 90% 100%'">
            <a:extLst>
              <a:ext uri="{FF2B5EF4-FFF2-40B4-BE49-F238E27FC236}">
                <a16:creationId xmlns:a16="http://schemas.microsoft.com/office/drawing/2014/main" id="{7B4236F0-7BE1-4251-9C5C-10F8549031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29" t="24549"/>
          <a:stretch/>
        </p:blipFill>
        <p:spPr bwMode="auto">
          <a:xfrm>
            <a:off x="2952032" y="2016948"/>
            <a:ext cx="8792293" cy="391477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AEFBCEBA-D49A-4C5F-9878-2D5E0B977F66}"/>
              </a:ext>
            </a:extLst>
          </p:cNvPr>
          <p:cNvSpPr>
            <a:spLocks noGrp="1"/>
          </p:cNvSpPr>
          <p:nvPr>
            <p:ph type="sldNum" sz="quarter" idx="12"/>
          </p:nvPr>
        </p:nvSpPr>
        <p:spPr/>
        <p:txBody>
          <a:bodyPr/>
          <a:lstStyle/>
          <a:p>
            <a:fld id="{83883877-5FBF-44B7-8A4F-3E224BE05D55}" type="slidenum">
              <a:rPr lang="en-BE" smtClean="0"/>
              <a:t>10</a:t>
            </a:fld>
            <a:endParaRPr lang="en-BE"/>
          </a:p>
        </p:txBody>
      </p:sp>
      <p:sp>
        <p:nvSpPr>
          <p:cNvPr id="4" name="TextBox 3">
            <a:extLst>
              <a:ext uri="{FF2B5EF4-FFF2-40B4-BE49-F238E27FC236}">
                <a16:creationId xmlns:a16="http://schemas.microsoft.com/office/drawing/2014/main" id="{945811CF-46B8-48EA-ABD4-2F42DA9371E3}"/>
              </a:ext>
            </a:extLst>
          </p:cNvPr>
          <p:cNvSpPr txBox="1"/>
          <p:nvPr/>
        </p:nvSpPr>
        <p:spPr>
          <a:xfrm>
            <a:off x="2305050" y="2543175"/>
            <a:ext cx="1332609" cy="2862322"/>
          </a:xfrm>
          <a:prstGeom prst="rect">
            <a:avLst/>
          </a:prstGeom>
          <a:solidFill>
            <a:schemeClr val="bg1"/>
          </a:solidFill>
        </p:spPr>
        <p:txBody>
          <a:bodyPr wrap="none" rtlCol="0">
            <a:spAutoFit/>
          </a:bodyPr>
          <a:lstStyle/>
          <a:p>
            <a:r>
              <a:rPr lang="en-GB" dirty="0"/>
              <a:t>A : 100g/km</a:t>
            </a:r>
          </a:p>
          <a:p>
            <a:endParaRPr lang="en-GB" dirty="0"/>
          </a:p>
          <a:p>
            <a:endParaRPr lang="en-GB" dirty="0"/>
          </a:p>
          <a:p>
            <a:endParaRPr lang="en-GB" dirty="0"/>
          </a:p>
          <a:p>
            <a:r>
              <a:rPr lang="en-GB" dirty="0"/>
              <a:t>B : 200g/km</a:t>
            </a:r>
          </a:p>
          <a:p>
            <a:endParaRPr lang="en-GB" dirty="0"/>
          </a:p>
          <a:p>
            <a:endParaRPr lang="en-GB" dirty="0"/>
          </a:p>
          <a:p>
            <a:endParaRPr lang="en-GB" dirty="0"/>
          </a:p>
          <a:p>
            <a:r>
              <a:rPr lang="en-GB" dirty="0"/>
              <a:t>C : 250g/km</a:t>
            </a:r>
          </a:p>
          <a:p>
            <a:endParaRPr lang="en-BE" dirty="0"/>
          </a:p>
        </p:txBody>
      </p:sp>
      <p:cxnSp>
        <p:nvCxnSpPr>
          <p:cNvPr id="6" name="Straight Arrow Connector 5">
            <a:extLst>
              <a:ext uri="{FF2B5EF4-FFF2-40B4-BE49-F238E27FC236}">
                <a16:creationId xmlns:a16="http://schemas.microsoft.com/office/drawing/2014/main" id="{D4A6D9C1-F847-4A5A-B95A-83AEC4E10D27}"/>
              </a:ext>
            </a:extLst>
          </p:cNvPr>
          <p:cNvCxnSpPr/>
          <p:nvPr/>
        </p:nvCxnSpPr>
        <p:spPr>
          <a:xfrm>
            <a:off x="447675" y="4905375"/>
            <a:ext cx="1543050" cy="0"/>
          </a:xfrm>
          <a:prstGeom prst="straightConnector1">
            <a:avLst/>
          </a:prstGeom>
          <a:ln w="76200">
            <a:solidFill>
              <a:srgbClr val="78BE2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95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B39D96-60E9-43FC-9E7E-5DA792C2675B}"/>
              </a:ext>
            </a:extLst>
          </p:cNvPr>
          <p:cNvSpPr>
            <a:spLocks noGrp="1"/>
          </p:cNvSpPr>
          <p:nvPr>
            <p:ph type="sldNum" sz="quarter" idx="12"/>
          </p:nvPr>
        </p:nvSpPr>
        <p:spPr/>
        <p:txBody>
          <a:bodyPr/>
          <a:lstStyle/>
          <a:p>
            <a:fld id="{83883877-5FBF-44B7-8A4F-3E224BE05D55}" type="slidenum">
              <a:rPr lang="en-BE" smtClean="0"/>
              <a:t>11</a:t>
            </a:fld>
            <a:endParaRPr lang="en-BE"/>
          </a:p>
        </p:txBody>
      </p:sp>
      <p:pic>
        <p:nvPicPr>
          <p:cNvPr id="6" name="Picture 5" descr="Chart, bar chart&#10;&#10;Description automatically generated">
            <a:extLst>
              <a:ext uri="{FF2B5EF4-FFF2-40B4-BE49-F238E27FC236}">
                <a16:creationId xmlns:a16="http://schemas.microsoft.com/office/drawing/2014/main" id="{A6B3FC00-199C-4CBB-BAEB-C4FA61717C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641" y="0"/>
            <a:ext cx="9704717" cy="6858000"/>
          </a:xfrm>
          <a:prstGeom prst="rect">
            <a:avLst/>
          </a:prstGeom>
        </p:spPr>
      </p:pic>
    </p:spTree>
    <p:extLst>
      <p:ext uri="{BB962C8B-B14F-4D97-AF65-F5344CB8AC3E}">
        <p14:creationId xmlns:p14="http://schemas.microsoft.com/office/powerpoint/2010/main" val="210247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B8DF28D1-1411-42EB-A83F-5D518E70B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287" y="365125"/>
            <a:ext cx="7973426" cy="620398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C8BA65AB-BDE0-4912-8B6E-F7F57ED330C7}"/>
              </a:ext>
            </a:extLst>
          </p:cNvPr>
          <p:cNvSpPr>
            <a:spLocks noGrp="1"/>
          </p:cNvSpPr>
          <p:nvPr>
            <p:ph type="sldNum" sz="quarter" idx="12"/>
          </p:nvPr>
        </p:nvSpPr>
        <p:spPr/>
        <p:txBody>
          <a:bodyPr/>
          <a:lstStyle/>
          <a:p>
            <a:fld id="{83883877-5FBF-44B7-8A4F-3E224BE05D55}" type="slidenum">
              <a:rPr lang="en-BE" smtClean="0"/>
              <a:t>12</a:t>
            </a:fld>
            <a:endParaRPr lang="en-BE"/>
          </a:p>
        </p:txBody>
      </p:sp>
      <p:sp>
        <p:nvSpPr>
          <p:cNvPr id="4" name="TextBox 3">
            <a:extLst>
              <a:ext uri="{FF2B5EF4-FFF2-40B4-BE49-F238E27FC236}">
                <a16:creationId xmlns:a16="http://schemas.microsoft.com/office/drawing/2014/main" id="{E25FF550-AB81-448D-AEBE-F7DED2586E95}"/>
              </a:ext>
            </a:extLst>
          </p:cNvPr>
          <p:cNvSpPr txBox="1"/>
          <p:nvPr/>
        </p:nvSpPr>
        <p:spPr>
          <a:xfrm>
            <a:off x="2181226" y="659758"/>
            <a:ext cx="7791449" cy="1077218"/>
          </a:xfrm>
          <a:prstGeom prst="rect">
            <a:avLst/>
          </a:prstGeom>
          <a:solidFill>
            <a:schemeClr val="bg1">
              <a:lumMod val="95000"/>
            </a:schemeClr>
          </a:solidFill>
        </p:spPr>
        <p:txBody>
          <a:bodyPr wrap="square" rtlCol="0">
            <a:spAutoFit/>
          </a:bodyPr>
          <a:lstStyle/>
          <a:p>
            <a:pPr algn="ctr"/>
            <a:r>
              <a:rPr lang="en-GB" sz="2400" dirty="0">
                <a:solidFill>
                  <a:srgbClr val="0CA1B1"/>
                </a:solidFill>
              </a:rPr>
              <a:t>Les voitures </a:t>
            </a:r>
            <a:r>
              <a:rPr lang="en-GB" sz="2400" dirty="0" err="1">
                <a:solidFill>
                  <a:srgbClr val="0CA1B1"/>
                </a:solidFill>
              </a:rPr>
              <a:t>électriques</a:t>
            </a:r>
            <a:r>
              <a:rPr lang="en-GB" sz="2400" dirty="0">
                <a:solidFill>
                  <a:srgbClr val="0CA1B1"/>
                </a:solidFill>
              </a:rPr>
              <a:t> (VE) </a:t>
            </a:r>
            <a:r>
              <a:rPr lang="en-GB" sz="2400" dirty="0" err="1">
                <a:solidFill>
                  <a:srgbClr val="0CA1B1"/>
                </a:solidFill>
              </a:rPr>
              <a:t>seules</a:t>
            </a:r>
            <a:r>
              <a:rPr lang="en-GB" sz="2400" dirty="0">
                <a:solidFill>
                  <a:srgbClr val="0CA1B1"/>
                </a:solidFill>
              </a:rPr>
              <a:t> ne </a:t>
            </a:r>
            <a:r>
              <a:rPr lang="en-GB" sz="2400" dirty="0" err="1">
                <a:solidFill>
                  <a:srgbClr val="0CA1B1"/>
                </a:solidFill>
              </a:rPr>
              <a:t>suffiront</a:t>
            </a:r>
            <a:r>
              <a:rPr lang="en-GB" sz="2400" dirty="0">
                <a:solidFill>
                  <a:srgbClr val="0CA1B1"/>
                </a:solidFill>
              </a:rPr>
              <a:t> pas!!</a:t>
            </a:r>
          </a:p>
          <a:p>
            <a:pPr algn="ctr"/>
            <a:r>
              <a:rPr lang="en-GB" sz="2000" dirty="0">
                <a:solidFill>
                  <a:schemeClr val="accent5">
                    <a:lumMod val="50000"/>
                  </a:schemeClr>
                </a:solidFill>
              </a:rPr>
              <a:t>La </a:t>
            </a:r>
            <a:r>
              <a:rPr lang="en-GB" sz="2000" dirty="0" err="1">
                <a:solidFill>
                  <a:schemeClr val="accent5">
                    <a:lumMod val="50000"/>
                  </a:schemeClr>
                </a:solidFill>
              </a:rPr>
              <a:t>mobilité</a:t>
            </a:r>
            <a:r>
              <a:rPr lang="en-GB" sz="2000" dirty="0">
                <a:solidFill>
                  <a:schemeClr val="accent5">
                    <a:lumMod val="50000"/>
                  </a:schemeClr>
                </a:solidFill>
              </a:rPr>
              <a:t> </a:t>
            </a:r>
            <a:r>
              <a:rPr lang="en-GB" sz="2000" dirty="0" err="1">
                <a:solidFill>
                  <a:schemeClr val="accent5">
                    <a:lumMod val="50000"/>
                  </a:schemeClr>
                </a:solidFill>
              </a:rPr>
              <a:t>partagée</a:t>
            </a:r>
            <a:r>
              <a:rPr lang="en-GB" sz="2000" dirty="0">
                <a:solidFill>
                  <a:schemeClr val="accent5">
                    <a:lumMod val="50000"/>
                  </a:schemeClr>
                </a:solidFill>
              </a:rPr>
              <a:t> et MOINS de </a:t>
            </a:r>
            <a:r>
              <a:rPr lang="en-GB" sz="2000" dirty="0" err="1">
                <a:solidFill>
                  <a:schemeClr val="accent5">
                    <a:lumMod val="50000"/>
                  </a:schemeClr>
                </a:solidFill>
              </a:rPr>
              <a:t>déplacements</a:t>
            </a:r>
            <a:r>
              <a:rPr lang="en-GB" sz="2000" dirty="0">
                <a:solidFill>
                  <a:schemeClr val="accent5">
                    <a:lumMod val="50000"/>
                  </a:schemeClr>
                </a:solidFill>
              </a:rPr>
              <a:t> en voiture </a:t>
            </a:r>
            <a:r>
              <a:rPr lang="en-GB" sz="2000" dirty="0" err="1">
                <a:solidFill>
                  <a:schemeClr val="accent5">
                    <a:lumMod val="50000"/>
                  </a:schemeClr>
                </a:solidFill>
              </a:rPr>
              <a:t>sont</a:t>
            </a:r>
            <a:r>
              <a:rPr lang="en-GB" sz="2000" dirty="0">
                <a:solidFill>
                  <a:schemeClr val="accent5">
                    <a:lumMod val="50000"/>
                  </a:schemeClr>
                </a:solidFill>
              </a:rPr>
              <a:t> indispensables pour </a:t>
            </a:r>
            <a:r>
              <a:rPr lang="en-GB" sz="2000" dirty="0" err="1">
                <a:solidFill>
                  <a:schemeClr val="accent5">
                    <a:lumMod val="50000"/>
                  </a:schemeClr>
                </a:solidFill>
              </a:rPr>
              <a:t>atteindre</a:t>
            </a:r>
            <a:r>
              <a:rPr lang="en-GB" sz="2000" dirty="0">
                <a:solidFill>
                  <a:schemeClr val="accent5">
                    <a:lumMod val="50000"/>
                  </a:schemeClr>
                </a:solidFill>
              </a:rPr>
              <a:t> les </a:t>
            </a:r>
            <a:r>
              <a:rPr lang="en-GB" sz="2000" dirty="0" err="1">
                <a:solidFill>
                  <a:schemeClr val="accent5">
                    <a:lumMod val="50000"/>
                  </a:schemeClr>
                </a:solidFill>
              </a:rPr>
              <a:t>objectifs</a:t>
            </a:r>
            <a:r>
              <a:rPr lang="en-GB" sz="2000" dirty="0">
                <a:solidFill>
                  <a:schemeClr val="accent5">
                    <a:lumMod val="50000"/>
                  </a:schemeClr>
                </a:solidFill>
              </a:rPr>
              <a:t> </a:t>
            </a:r>
            <a:r>
              <a:rPr lang="en-GB" sz="2000" dirty="0" err="1">
                <a:solidFill>
                  <a:schemeClr val="accent5">
                    <a:lumMod val="50000"/>
                  </a:schemeClr>
                </a:solidFill>
              </a:rPr>
              <a:t>climatiques</a:t>
            </a:r>
            <a:r>
              <a:rPr lang="en-GB" sz="2000" dirty="0">
                <a:solidFill>
                  <a:schemeClr val="accent5">
                    <a:lumMod val="50000"/>
                  </a:schemeClr>
                </a:solidFill>
              </a:rPr>
              <a:t>!</a:t>
            </a:r>
            <a:endParaRPr lang="en-BE" sz="2000" dirty="0">
              <a:solidFill>
                <a:schemeClr val="accent5">
                  <a:lumMod val="50000"/>
                </a:schemeClr>
              </a:solidFill>
            </a:endParaRPr>
          </a:p>
        </p:txBody>
      </p:sp>
      <p:sp>
        <p:nvSpPr>
          <p:cNvPr id="6" name="TextBox 5">
            <a:extLst>
              <a:ext uri="{FF2B5EF4-FFF2-40B4-BE49-F238E27FC236}">
                <a16:creationId xmlns:a16="http://schemas.microsoft.com/office/drawing/2014/main" id="{30551870-8D96-4F38-8371-2071ADF6E164}"/>
              </a:ext>
            </a:extLst>
          </p:cNvPr>
          <p:cNvSpPr txBox="1"/>
          <p:nvPr/>
        </p:nvSpPr>
        <p:spPr>
          <a:xfrm>
            <a:off x="2928394" y="4909595"/>
            <a:ext cx="2037144" cy="553998"/>
          </a:xfrm>
          <a:prstGeom prst="rect">
            <a:avLst/>
          </a:prstGeom>
          <a:solidFill>
            <a:schemeClr val="bg1">
              <a:lumMod val="95000"/>
            </a:schemeClr>
          </a:solidFill>
        </p:spPr>
        <p:txBody>
          <a:bodyPr wrap="square" rtlCol="0">
            <a:spAutoFit/>
          </a:bodyPr>
          <a:lstStyle/>
          <a:p>
            <a:r>
              <a:rPr lang="en-GB" sz="1000" dirty="0" err="1"/>
              <a:t>Toujours</a:t>
            </a:r>
            <a:r>
              <a:rPr lang="en-GB" sz="1000" dirty="0"/>
              <a:t> plus de voitures, plus de </a:t>
            </a:r>
            <a:r>
              <a:rPr lang="en-GB" sz="1000" dirty="0" err="1"/>
              <a:t>kilomètres</a:t>
            </a:r>
            <a:r>
              <a:rPr lang="en-GB" sz="1000" dirty="0"/>
              <a:t>, un </a:t>
            </a:r>
            <a:r>
              <a:rPr lang="en-GB" sz="1000" dirty="0" err="1"/>
              <a:t>peu</a:t>
            </a:r>
            <a:r>
              <a:rPr lang="en-GB" sz="1000" dirty="0"/>
              <a:t> plus de VE</a:t>
            </a:r>
          </a:p>
          <a:p>
            <a:r>
              <a:rPr lang="en-GB" sz="1000" dirty="0"/>
              <a:t> </a:t>
            </a:r>
            <a:endParaRPr lang="en-BE" sz="1000" dirty="0"/>
          </a:p>
        </p:txBody>
      </p:sp>
      <p:sp>
        <p:nvSpPr>
          <p:cNvPr id="7" name="TextBox 6">
            <a:extLst>
              <a:ext uri="{FF2B5EF4-FFF2-40B4-BE49-F238E27FC236}">
                <a16:creationId xmlns:a16="http://schemas.microsoft.com/office/drawing/2014/main" id="{AF2F9001-FCB9-4383-9BE9-2867E18AD23C}"/>
              </a:ext>
            </a:extLst>
          </p:cNvPr>
          <p:cNvSpPr txBox="1"/>
          <p:nvPr/>
        </p:nvSpPr>
        <p:spPr>
          <a:xfrm>
            <a:off x="2928394" y="5783517"/>
            <a:ext cx="2512286" cy="707886"/>
          </a:xfrm>
          <a:prstGeom prst="rect">
            <a:avLst/>
          </a:prstGeom>
          <a:solidFill>
            <a:schemeClr val="bg1">
              <a:lumMod val="95000"/>
            </a:schemeClr>
          </a:solidFill>
        </p:spPr>
        <p:txBody>
          <a:bodyPr wrap="square" rtlCol="0">
            <a:spAutoFit/>
          </a:bodyPr>
          <a:lstStyle/>
          <a:p>
            <a:r>
              <a:rPr lang="en-GB" sz="1000" dirty="0" err="1"/>
              <a:t>Toujours</a:t>
            </a:r>
            <a:r>
              <a:rPr lang="en-GB" sz="1000" dirty="0"/>
              <a:t> plus de voitures, plus de </a:t>
            </a:r>
            <a:r>
              <a:rPr lang="en-GB" sz="1000" dirty="0" err="1"/>
              <a:t>kilomètres</a:t>
            </a:r>
            <a:r>
              <a:rPr lang="en-GB" sz="1000" dirty="0"/>
              <a:t>, </a:t>
            </a:r>
            <a:r>
              <a:rPr lang="en-GB" sz="1000" dirty="0" err="1"/>
              <a:t>nettement</a:t>
            </a:r>
            <a:r>
              <a:rPr lang="en-GB" sz="1000" dirty="0"/>
              <a:t> plus de VE, à </a:t>
            </a:r>
            <a:r>
              <a:rPr lang="en-GB" sz="1000" dirty="0" err="1"/>
              <a:t>partir</a:t>
            </a:r>
            <a:r>
              <a:rPr lang="en-GB" sz="1000" dirty="0"/>
              <a:t> de 2030 </a:t>
            </a:r>
            <a:r>
              <a:rPr lang="en-GB" sz="1000" dirty="0" err="1"/>
              <a:t>chaque</a:t>
            </a:r>
            <a:r>
              <a:rPr lang="en-GB" sz="1000" dirty="0"/>
              <a:t> nouvelle voiture </a:t>
            </a:r>
            <a:r>
              <a:rPr lang="en-GB" sz="1000" dirty="0" err="1"/>
              <a:t>est</a:t>
            </a:r>
            <a:r>
              <a:rPr lang="en-GB" sz="1000" dirty="0"/>
              <a:t> </a:t>
            </a:r>
            <a:r>
              <a:rPr lang="en-GB" sz="1000" dirty="0" err="1"/>
              <a:t>électrique</a:t>
            </a:r>
            <a:r>
              <a:rPr lang="en-GB" sz="1000" dirty="0"/>
              <a:t>.</a:t>
            </a:r>
          </a:p>
          <a:p>
            <a:r>
              <a:rPr lang="en-GB" sz="1000" dirty="0"/>
              <a:t> </a:t>
            </a:r>
            <a:endParaRPr lang="en-BE" sz="1000" dirty="0"/>
          </a:p>
        </p:txBody>
      </p:sp>
      <p:sp>
        <p:nvSpPr>
          <p:cNvPr id="8" name="TextBox 7">
            <a:extLst>
              <a:ext uri="{FF2B5EF4-FFF2-40B4-BE49-F238E27FC236}">
                <a16:creationId xmlns:a16="http://schemas.microsoft.com/office/drawing/2014/main" id="{D59B65F6-E89D-4582-A009-830C5CBBF621}"/>
              </a:ext>
            </a:extLst>
          </p:cNvPr>
          <p:cNvSpPr txBox="1"/>
          <p:nvPr/>
        </p:nvSpPr>
        <p:spPr>
          <a:xfrm>
            <a:off x="6267981" y="4909595"/>
            <a:ext cx="2752193" cy="553998"/>
          </a:xfrm>
          <a:prstGeom prst="rect">
            <a:avLst/>
          </a:prstGeom>
          <a:solidFill>
            <a:schemeClr val="bg1">
              <a:lumMod val="95000"/>
            </a:schemeClr>
          </a:solidFill>
        </p:spPr>
        <p:txBody>
          <a:bodyPr wrap="square" rtlCol="0">
            <a:spAutoFit/>
          </a:bodyPr>
          <a:lstStyle/>
          <a:p>
            <a:r>
              <a:rPr lang="en-GB" sz="1000" dirty="0" err="1"/>
              <a:t>Moins</a:t>
            </a:r>
            <a:r>
              <a:rPr lang="en-GB" sz="1000" dirty="0"/>
              <a:t> de voitures, plus de modes </a:t>
            </a:r>
            <a:r>
              <a:rPr lang="en-GB" sz="1000" dirty="0" err="1"/>
              <a:t>alternatifs</a:t>
            </a:r>
            <a:r>
              <a:rPr lang="en-GB" sz="1000" dirty="0"/>
              <a:t>, pas plus de voitures </a:t>
            </a:r>
            <a:r>
              <a:rPr lang="en-GB" sz="1000" dirty="0" err="1"/>
              <a:t>partagées</a:t>
            </a:r>
            <a:r>
              <a:rPr lang="en-GB" sz="1000" dirty="0"/>
              <a:t>, un </a:t>
            </a:r>
            <a:r>
              <a:rPr lang="en-GB" sz="1000" dirty="0" err="1"/>
              <a:t>peu</a:t>
            </a:r>
            <a:r>
              <a:rPr lang="en-GB" sz="1000" dirty="0"/>
              <a:t> plus de VE</a:t>
            </a:r>
          </a:p>
          <a:p>
            <a:r>
              <a:rPr lang="en-GB" sz="1000" dirty="0"/>
              <a:t> </a:t>
            </a:r>
            <a:endParaRPr lang="en-BE" sz="1000" dirty="0"/>
          </a:p>
        </p:txBody>
      </p:sp>
      <p:sp>
        <p:nvSpPr>
          <p:cNvPr id="13" name="Rectangle 12">
            <a:extLst>
              <a:ext uri="{FF2B5EF4-FFF2-40B4-BE49-F238E27FC236}">
                <a16:creationId xmlns:a16="http://schemas.microsoft.com/office/drawing/2014/main" id="{E1075F7A-06BA-479C-BB95-32CDC59C811B}"/>
              </a:ext>
            </a:extLst>
          </p:cNvPr>
          <p:cNvSpPr/>
          <p:nvPr/>
        </p:nvSpPr>
        <p:spPr>
          <a:xfrm>
            <a:off x="6259787" y="5463593"/>
            <a:ext cx="3831121" cy="1083808"/>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TextBox 8">
            <a:extLst>
              <a:ext uri="{FF2B5EF4-FFF2-40B4-BE49-F238E27FC236}">
                <a16:creationId xmlns:a16="http://schemas.microsoft.com/office/drawing/2014/main" id="{0F9F5301-AE77-44A4-A3AD-8D0AFAA65DDA}"/>
              </a:ext>
            </a:extLst>
          </p:cNvPr>
          <p:cNvSpPr txBox="1"/>
          <p:nvPr/>
        </p:nvSpPr>
        <p:spPr>
          <a:xfrm>
            <a:off x="6259787" y="5783517"/>
            <a:ext cx="2342618" cy="707886"/>
          </a:xfrm>
          <a:prstGeom prst="rect">
            <a:avLst/>
          </a:prstGeom>
          <a:solidFill>
            <a:schemeClr val="bg1">
              <a:lumMod val="95000"/>
            </a:schemeClr>
          </a:solidFill>
        </p:spPr>
        <p:txBody>
          <a:bodyPr wrap="square" rtlCol="0">
            <a:spAutoFit/>
          </a:bodyPr>
          <a:lstStyle/>
          <a:p>
            <a:r>
              <a:rPr lang="en-GB" sz="1000" dirty="0" err="1"/>
              <a:t>Moins</a:t>
            </a:r>
            <a:r>
              <a:rPr lang="en-GB" sz="1000" dirty="0"/>
              <a:t> de voitures, un </a:t>
            </a:r>
            <a:r>
              <a:rPr lang="en-GB" sz="1000" dirty="0" err="1"/>
              <a:t>peu</a:t>
            </a:r>
            <a:r>
              <a:rPr lang="en-GB" sz="1000" dirty="0"/>
              <a:t> plus de VE, beaucoup plus de voitures </a:t>
            </a:r>
            <a:r>
              <a:rPr lang="en-GB" sz="1000" dirty="0" err="1"/>
              <a:t>partagées</a:t>
            </a:r>
            <a:r>
              <a:rPr lang="en-GB" sz="1000" dirty="0"/>
              <a:t>, </a:t>
            </a:r>
            <a:r>
              <a:rPr lang="en-GB" sz="1000" dirty="0" err="1"/>
              <a:t>autant</a:t>
            </a:r>
            <a:r>
              <a:rPr lang="en-GB" sz="1000" dirty="0"/>
              <a:t> de </a:t>
            </a:r>
            <a:r>
              <a:rPr lang="en-GB" sz="1000" dirty="0" err="1"/>
              <a:t>déplacements</a:t>
            </a:r>
            <a:endParaRPr lang="en-GB" sz="1000" dirty="0"/>
          </a:p>
          <a:p>
            <a:r>
              <a:rPr lang="en-GB" sz="1000" dirty="0"/>
              <a:t> </a:t>
            </a:r>
            <a:endParaRPr lang="en-BE" sz="1000" dirty="0"/>
          </a:p>
        </p:txBody>
      </p:sp>
      <p:sp>
        <p:nvSpPr>
          <p:cNvPr id="10" name="TextBox 9">
            <a:extLst>
              <a:ext uri="{FF2B5EF4-FFF2-40B4-BE49-F238E27FC236}">
                <a16:creationId xmlns:a16="http://schemas.microsoft.com/office/drawing/2014/main" id="{4984B047-E377-43FF-B1DA-2DE85B8A40DF}"/>
              </a:ext>
            </a:extLst>
          </p:cNvPr>
          <p:cNvSpPr txBox="1"/>
          <p:nvPr/>
        </p:nvSpPr>
        <p:spPr>
          <a:xfrm>
            <a:off x="6267982" y="4663374"/>
            <a:ext cx="3228443" cy="246221"/>
          </a:xfrm>
          <a:prstGeom prst="rect">
            <a:avLst/>
          </a:prstGeom>
          <a:solidFill>
            <a:schemeClr val="bg1">
              <a:lumMod val="95000"/>
            </a:schemeClr>
          </a:solidFill>
        </p:spPr>
        <p:txBody>
          <a:bodyPr wrap="square" lIns="36000" tIns="0" rIns="36000" bIns="0" rtlCol="0">
            <a:spAutoFit/>
          </a:bodyPr>
          <a:lstStyle/>
          <a:p>
            <a:r>
              <a:rPr lang="en-GB" sz="1600" b="1" dirty="0">
                <a:solidFill>
                  <a:srgbClr val="78BE2D"/>
                </a:solidFill>
              </a:rPr>
              <a:t>(beaucoup) MOINS de </a:t>
            </a:r>
            <a:r>
              <a:rPr lang="en-GB" sz="1600" b="1" dirty="0" err="1">
                <a:solidFill>
                  <a:srgbClr val="78BE2D"/>
                </a:solidFill>
              </a:rPr>
              <a:t>déplacements</a:t>
            </a:r>
            <a:endParaRPr lang="en-GB" sz="1600" b="1" dirty="0">
              <a:solidFill>
                <a:srgbClr val="78BE2D"/>
              </a:solidFill>
            </a:endParaRPr>
          </a:p>
        </p:txBody>
      </p:sp>
      <p:sp>
        <p:nvSpPr>
          <p:cNvPr id="12" name="TextBox 11">
            <a:extLst>
              <a:ext uri="{FF2B5EF4-FFF2-40B4-BE49-F238E27FC236}">
                <a16:creationId xmlns:a16="http://schemas.microsoft.com/office/drawing/2014/main" id="{E52FE4FD-F24A-4948-AFA0-EA3478ABB45E}"/>
              </a:ext>
            </a:extLst>
          </p:cNvPr>
          <p:cNvSpPr txBox="1"/>
          <p:nvPr/>
        </p:nvSpPr>
        <p:spPr>
          <a:xfrm>
            <a:off x="2928394" y="5550058"/>
            <a:ext cx="2798643" cy="246221"/>
          </a:xfrm>
          <a:prstGeom prst="rect">
            <a:avLst/>
          </a:prstGeom>
          <a:solidFill>
            <a:schemeClr val="bg1">
              <a:lumMod val="95000"/>
            </a:schemeClr>
          </a:solidFill>
        </p:spPr>
        <p:txBody>
          <a:bodyPr wrap="square" lIns="36000" tIns="0" rIns="36000" bIns="0" rtlCol="0">
            <a:spAutoFit/>
          </a:bodyPr>
          <a:lstStyle/>
          <a:p>
            <a:r>
              <a:rPr lang="en-GB" sz="1600" b="1" dirty="0">
                <a:solidFill>
                  <a:srgbClr val="10476A"/>
                </a:solidFill>
              </a:rPr>
              <a:t>Nouvelles voitures 100% </a:t>
            </a:r>
            <a:r>
              <a:rPr lang="en-GB" sz="1600" b="1" dirty="0" err="1">
                <a:solidFill>
                  <a:srgbClr val="10476A"/>
                </a:solidFill>
              </a:rPr>
              <a:t>elec</a:t>
            </a:r>
            <a:endParaRPr lang="en-GB" sz="1600" b="1" dirty="0">
              <a:solidFill>
                <a:srgbClr val="10476A"/>
              </a:solidFill>
            </a:endParaRPr>
          </a:p>
        </p:txBody>
      </p:sp>
      <p:sp>
        <p:nvSpPr>
          <p:cNvPr id="11" name="TextBox 10">
            <a:extLst>
              <a:ext uri="{FF2B5EF4-FFF2-40B4-BE49-F238E27FC236}">
                <a16:creationId xmlns:a16="http://schemas.microsoft.com/office/drawing/2014/main" id="{CFE2D66E-6B39-4D47-9649-796DE3E9A4CC}"/>
              </a:ext>
            </a:extLst>
          </p:cNvPr>
          <p:cNvSpPr txBox="1"/>
          <p:nvPr/>
        </p:nvSpPr>
        <p:spPr>
          <a:xfrm>
            <a:off x="6267982" y="5550057"/>
            <a:ext cx="3592107" cy="246221"/>
          </a:xfrm>
          <a:prstGeom prst="rect">
            <a:avLst/>
          </a:prstGeom>
          <a:solidFill>
            <a:schemeClr val="bg1">
              <a:lumMod val="95000"/>
            </a:schemeClr>
          </a:solidFill>
        </p:spPr>
        <p:txBody>
          <a:bodyPr wrap="square" lIns="36000" tIns="0" rIns="36000" bIns="0" rtlCol="0">
            <a:spAutoFit/>
          </a:bodyPr>
          <a:lstStyle/>
          <a:p>
            <a:r>
              <a:rPr lang="en-GB" sz="1600" b="1" dirty="0">
                <a:solidFill>
                  <a:srgbClr val="139AAD"/>
                </a:solidFill>
              </a:rPr>
              <a:t>(beaucoup) PLUS de voitures </a:t>
            </a:r>
            <a:r>
              <a:rPr lang="en-GB" sz="1600" b="1" dirty="0" err="1">
                <a:solidFill>
                  <a:srgbClr val="139AAD"/>
                </a:solidFill>
              </a:rPr>
              <a:t>partagées</a:t>
            </a:r>
            <a:endParaRPr lang="en-GB" sz="1600" b="1" dirty="0">
              <a:solidFill>
                <a:srgbClr val="139AAD"/>
              </a:solidFill>
            </a:endParaRPr>
          </a:p>
        </p:txBody>
      </p:sp>
      <p:sp>
        <p:nvSpPr>
          <p:cNvPr id="14" name="Callout: Left Arrow 13">
            <a:extLst>
              <a:ext uri="{FF2B5EF4-FFF2-40B4-BE49-F238E27FC236}">
                <a16:creationId xmlns:a16="http://schemas.microsoft.com/office/drawing/2014/main" id="{8B0DA6BD-0F77-4A54-8013-FF9B35D791C5}"/>
              </a:ext>
            </a:extLst>
          </p:cNvPr>
          <p:cNvSpPr/>
          <p:nvPr/>
        </p:nvSpPr>
        <p:spPr>
          <a:xfrm>
            <a:off x="8601872" y="5847907"/>
            <a:ext cx="3494877" cy="760978"/>
          </a:xfrm>
          <a:prstGeom prst="leftArrowCallout">
            <a:avLst>
              <a:gd name="adj1" fmla="val 25000"/>
              <a:gd name="adj2" fmla="val 25000"/>
              <a:gd name="adj3" fmla="val 25000"/>
              <a:gd name="adj4" fmla="val 77824"/>
            </a:avLst>
          </a:prstGeom>
          <a:solidFill>
            <a:schemeClr val="accent1"/>
          </a:solidFill>
          <a:ln>
            <a:solidFill>
              <a:schemeClr val="accent1"/>
            </a:solidFill>
          </a:ln>
          <a:effectLst>
            <a:outerShdw blurRad="50800" dist="38100" dir="2700000" algn="tl" rotWithShape="0">
              <a:prstClr val="black">
                <a:alpha val="40000"/>
              </a:prstClr>
            </a:outerShdw>
          </a:effectLst>
        </p:spPr>
        <p:txBody>
          <a:bodyPr wrap="square" rtlCol="0">
            <a:spAutoFit/>
          </a:bodyPr>
          <a:lstStyle/>
          <a:p>
            <a:pPr>
              <a:lnSpc>
                <a:spcPct val="150000"/>
              </a:lnSpc>
            </a:pPr>
            <a:r>
              <a:rPr lang="en-US" sz="1000" b="1" dirty="0" err="1">
                <a:solidFill>
                  <a:schemeClr val="bg1"/>
                </a:solidFill>
              </a:rPr>
              <a:t>Scénario</a:t>
            </a:r>
            <a:r>
              <a:rPr lang="en-US" sz="1000" b="1" dirty="0">
                <a:solidFill>
                  <a:schemeClr val="bg1"/>
                </a:solidFill>
              </a:rPr>
              <a:t> “durable” avec:</a:t>
            </a:r>
          </a:p>
          <a:p>
            <a:pPr marL="171450" indent="-171450">
              <a:lnSpc>
                <a:spcPct val="150000"/>
              </a:lnSpc>
              <a:buFont typeface="Arial" panose="020B0604020202020204" pitchFamily="34" charset="0"/>
              <a:buChar char="•"/>
            </a:pPr>
            <a:r>
              <a:rPr lang="en-US" sz="1000" b="1" dirty="0" err="1">
                <a:solidFill>
                  <a:schemeClr val="bg1"/>
                </a:solidFill>
              </a:rPr>
              <a:t>utilisation</a:t>
            </a:r>
            <a:r>
              <a:rPr lang="en-US" sz="1000" b="1" dirty="0">
                <a:solidFill>
                  <a:schemeClr val="bg1"/>
                </a:solidFill>
              </a:rPr>
              <a:t> la plus </a:t>
            </a:r>
            <a:r>
              <a:rPr lang="en-US" sz="1000" b="1" dirty="0" err="1">
                <a:solidFill>
                  <a:schemeClr val="bg1"/>
                </a:solidFill>
              </a:rPr>
              <a:t>rationnelle</a:t>
            </a:r>
            <a:r>
              <a:rPr lang="en-US" sz="1000" b="1" dirty="0">
                <a:solidFill>
                  <a:schemeClr val="bg1"/>
                </a:solidFill>
              </a:rPr>
              <a:t> de </a:t>
            </a:r>
            <a:r>
              <a:rPr lang="en-US" sz="1000" b="1" dirty="0" err="1">
                <a:solidFill>
                  <a:schemeClr val="bg1"/>
                </a:solidFill>
              </a:rPr>
              <a:t>ressources</a:t>
            </a:r>
            <a:endParaRPr lang="en-US" sz="1000" b="1" dirty="0">
              <a:solidFill>
                <a:schemeClr val="bg1"/>
              </a:solidFill>
            </a:endParaRPr>
          </a:p>
          <a:p>
            <a:pPr marL="171450" indent="-171450">
              <a:lnSpc>
                <a:spcPct val="150000"/>
              </a:lnSpc>
              <a:buFont typeface="Arial" panose="020B0604020202020204" pitchFamily="34" charset="0"/>
              <a:buChar char="•"/>
            </a:pPr>
            <a:r>
              <a:rPr lang="en-US" sz="1000" b="1" dirty="0" err="1">
                <a:solidFill>
                  <a:schemeClr val="bg1"/>
                </a:solidFill>
              </a:rPr>
              <a:t>quantité</a:t>
            </a:r>
            <a:r>
              <a:rPr lang="en-US" sz="1000" b="1" dirty="0">
                <a:solidFill>
                  <a:schemeClr val="bg1"/>
                </a:solidFill>
              </a:rPr>
              <a:t> de </a:t>
            </a:r>
            <a:r>
              <a:rPr lang="en-US" sz="1000" b="1" dirty="0" err="1">
                <a:solidFill>
                  <a:schemeClr val="bg1"/>
                </a:solidFill>
              </a:rPr>
              <a:t>déplacements</a:t>
            </a:r>
            <a:r>
              <a:rPr lang="en-US" sz="1000" b="1" dirty="0">
                <a:solidFill>
                  <a:schemeClr val="bg1"/>
                </a:solidFill>
              </a:rPr>
              <a:t> </a:t>
            </a:r>
            <a:r>
              <a:rPr lang="en-US" sz="1000" b="1" dirty="0" err="1">
                <a:solidFill>
                  <a:schemeClr val="bg1"/>
                </a:solidFill>
              </a:rPr>
              <a:t>identiques</a:t>
            </a:r>
            <a:endParaRPr lang="en-US" sz="1000" b="1" dirty="0">
              <a:solidFill>
                <a:schemeClr val="bg1"/>
              </a:solidFill>
            </a:endParaRPr>
          </a:p>
        </p:txBody>
      </p:sp>
    </p:spTree>
    <p:extLst>
      <p:ext uri="{BB962C8B-B14F-4D97-AF65-F5344CB8AC3E}">
        <p14:creationId xmlns:p14="http://schemas.microsoft.com/office/powerpoint/2010/main" val="2566027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May be an image of text that says 'Een Partago deelauto op groene stroom stoot veel minder CO2 uit in vergelijking met een deelauto op fossiele brandstof. Maar hoeveel? Geen verschil in CO2... Ongeveer de helft minder. JUIST Ongeveer acht keer minder. Overige (geef nadere... 0% 10% 20% 30% 40% 50% 60% 70% 80% 90% 100%'">
            <a:extLst>
              <a:ext uri="{FF2B5EF4-FFF2-40B4-BE49-F238E27FC236}">
                <a16:creationId xmlns:a16="http://schemas.microsoft.com/office/drawing/2014/main" id="{EBD163C9-03FE-4799-973F-D472395AB9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098"/>
          <a:stretch/>
        </p:blipFill>
        <p:spPr bwMode="auto">
          <a:xfrm>
            <a:off x="2158587" y="2486025"/>
            <a:ext cx="8199527" cy="387397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EA0E467D-0315-48C9-99DC-9144067ECA1D}"/>
              </a:ext>
            </a:extLst>
          </p:cNvPr>
          <p:cNvSpPr>
            <a:spLocks noGrp="1"/>
          </p:cNvSpPr>
          <p:nvPr>
            <p:ph type="sldNum" sz="quarter" idx="12"/>
          </p:nvPr>
        </p:nvSpPr>
        <p:spPr/>
        <p:txBody>
          <a:bodyPr/>
          <a:lstStyle/>
          <a:p>
            <a:fld id="{83883877-5FBF-44B7-8A4F-3E224BE05D55}" type="slidenum">
              <a:rPr lang="en-BE" smtClean="0"/>
              <a:t>13</a:t>
            </a:fld>
            <a:endParaRPr lang="en-BE"/>
          </a:p>
        </p:txBody>
      </p:sp>
      <p:sp>
        <p:nvSpPr>
          <p:cNvPr id="5" name="Title 1">
            <a:extLst>
              <a:ext uri="{FF2B5EF4-FFF2-40B4-BE49-F238E27FC236}">
                <a16:creationId xmlns:a16="http://schemas.microsoft.com/office/drawing/2014/main" id="{242B0938-BBF9-427D-9696-EEEEB45645AB}"/>
              </a:ext>
            </a:extLst>
          </p:cNvPr>
          <p:cNvSpPr txBox="1">
            <a:spLocks/>
          </p:cNvSpPr>
          <p:nvPr/>
        </p:nvSpPr>
        <p:spPr>
          <a:xfrm>
            <a:off x="838200" y="365125"/>
            <a:ext cx="105156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Une VE </a:t>
            </a:r>
            <a:r>
              <a:rPr lang="en-GB" dirty="0" err="1"/>
              <a:t>partagée</a:t>
            </a:r>
            <a:r>
              <a:rPr lang="en-GB" dirty="0"/>
              <a:t> de </a:t>
            </a:r>
            <a:r>
              <a:rPr lang="en-GB" dirty="0" err="1"/>
              <a:t>Partago</a:t>
            </a:r>
            <a:r>
              <a:rPr lang="en-GB" dirty="0"/>
              <a:t> </a:t>
            </a:r>
            <a:r>
              <a:rPr lang="en-GB" dirty="0" err="1"/>
              <a:t>produit</a:t>
            </a:r>
            <a:r>
              <a:rPr lang="en-GB" dirty="0"/>
              <a:t> </a:t>
            </a:r>
            <a:r>
              <a:rPr lang="en-GB" dirty="0" err="1"/>
              <a:t>moins</a:t>
            </a:r>
            <a:r>
              <a:rPr lang="en-GB" dirty="0"/>
              <a:t> de CO2 </a:t>
            </a:r>
            <a:r>
              <a:rPr lang="en-GB" dirty="0" err="1"/>
              <a:t>qu’une</a:t>
            </a:r>
            <a:r>
              <a:rPr lang="en-GB" dirty="0"/>
              <a:t> voiture </a:t>
            </a:r>
            <a:r>
              <a:rPr lang="en-GB" dirty="0" err="1"/>
              <a:t>partagée</a:t>
            </a:r>
            <a:r>
              <a:rPr lang="en-GB" dirty="0"/>
              <a:t> à combustion interne, </a:t>
            </a:r>
            <a:r>
              <a:rPr lang="en-GB" dirty="0" err="1"/>
              <a:t>mais</a:t>
            </a:r>
            <a:r>
              <a:rPr lang="en-GB" dirty="0"/>
              <a:t> </a:t>
            </a:r>
            <a:r>
              <a:rPr lang="en-GB" dirty="0" err="1"/>
              <a:t>combien</a:t>
            </a:r>
            <a:r>
              <a:rPr lang="en-GB" dirty="0"/>
              <a:t> (cycle de vie </a:t>
            </a:r>
            <a:r>
              <a:rPr lang="en-GB" dirty="0" err="1"/>
              <a:t>complet</a:t>
            </a:r>
            <a:r>
              <a:rPr lang="en-GB" dirty="0"/>
              <a:t>)?</a:t>
            </a:r>
            <a:endParaRPr lang="en-BE" dirty="0"/>
          </a:p>
        </p:txBody>
      </p:sp>
      <p:sp>
        <p:nvSpPr>
          <p:cNvPr id="6" name="TextBox 5">
            <a:extLst>
              <a:ext uri="{FF2B5EF4-FFF2-40B4-BE49-F238E27FC236}">
                <a16:creationId xmlns:a16="http://schemas.microsoft.com/office/drawing/2014/main" id="{1727F5D6-D495-4774-BE18-53F153826955}"/>
              </a:ext>
            </a:extLst>
          </p:cNvPr>
          <p:cNvSpPr txBox="1"/>
          <p:nvPr/>
        </p:nvSpPr>
        <p:spPr>
          <a:xfrm>
            <a:off x="2257425" y="2667823"/>
            <a:ext cx="2057400" cy="3139321"/>
          </a:xfrm>
          <a:prstGeom prst="rect">
            <a:avLst/>
          </a:prstGeom>
          <a:solidFill>
            <a:schemeClr val="bg1"/>
          </a:solidFill>
        </p:spPr>
        <p:txBody>
          <a:bodyPr wrap="square" rtlCol="0">
            <a:spAutoFit/>
          </a:bodyPr>
          <a:lstStyle/>
          <a:p>
            <a:r>
              <a:rPr lang="en-GB" dirty="0"/>
              <a:t>A : pas de difference </a:t>
            </a:r>
            <a:r>
              <a:rPr lang="en-GB" dirty="0" err="1"/>
              <a:t>en</a:t>
            </a:r>
            <a:r>
              <a:rPr lang="en-GB" dirty="0"/>
              <a:t> CO2</a:t>
            </a:r>
          </a:p>
          <a:p>
            <a:endParaRPr lang="en-GB" dirty="0"/>
          </a:p>
          <a:p>
            <a:endParaRPr lang="en-GB" dirty="0"/>
          </a:p>
          <a:p>
            <a:r>
              <a:rPr lang="en-GB" dirty="0"/>
              <a:t>B : la </a:t>
            </a:r>
            <a:r>
              <a:rPr lang="en-GB" dirty="0" err="1"/>
              <a:t>moitié</a:t>
            </a:r>
            <a:endParaRPr lang="en-GB" dirty="0"/>
          </a:p>
          <a:p>
            <a:endParaRPr lang="en-GB" dirty="0"/>
          </a:p>
          <a:p>
            <a:endParaRPr lang="en-GB" dirty="0"/>
          </a:p>
          <a:p>
            <a:r>
              <a:rPr lang="en-GB" dirty="0"/>
              <a:t>C : 8 </a:t>
            </a:r>
            <a:r>
              <a:rPr lang="en-GB" dirty="0" err="1"/>
              <a:t>fois</a:t>
            </a:r>
            <a:r>
              <a:rPr lang="en-GB" dirty="0"/>
              <a:t> </a:t>
            </a:r>
            <a:r>
              <a:rPr lang="en-GB" dirty="0" err="1"/>
              <a:t>moins</a:t>
            </a:r>
            <a:endParaRPr lang="en-GB" dirty="0"/>
          </a:p>
          <a:p>
            <a:endParaRPr lang="en-GB" dirty="0"/>
          </a:p>
          <a:p>
            <a:endParaRPr lang="en-GB" dirty="0"/>
          </a:p>
          <a:p>
            <a:endParaRPr lang="en-BE" dirty="0"/>
          </a:p>
        </p:txBody>
      </p:sp>
      <p:cxnSp>
        <p:nvCxnSpPr>
          <p:cNvPr id="7" name="Straight Arrow Connector 6">
            <a:extLst>
              <a:ext uri="{FF2B5EF4-FFF2-40B4-BE49-F238E27FC236}">
                <a16:creationId xmlns:a16="http://schemas.microsoft.com/office/drawing/2014/main" id="{BEF5144F-8FA2-49F7-AFA8-713BDFF420E2}"/>
              </a:ext>
            </a:extLst>
          </p:cNvPr>
          <p:cNvCxnSpPr/>
          <p:nvPr/>
        </p:nvCxnSpPr>
        <p:spPr>
          <a:xfrm>
            <a:off x="615537" y="4791075"/>
            <a:ext cx="1543050" cy="0"/>
          </a:xfrm>
          <a:prstGeom prst="straightConnector1">
            <a:avLst/>
          </a:prstGeom>
          <a:ln w="76200">
            <a:solidFill>
              <a:srgbClr val="78BE2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34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F730-D3D8-4970-862B-ED1ECA9D2445}"/>
              </a:ext>
            </a:extLst>
          </p:cNvPr>
          <p:cNvSpPr>
            <a:spLocks noGrp="1"/>
          </p:cNvSpPr>
          <p:nvPr>
            <p:ph type="title"/>
          </p:nvPr>
        </p:nvSpPr>
        <p:spPr/>
        <p:txBody>
          <a:bodyPr/>
          <a:lstStyle/>
          <a:p>
            <a:r>
              <a:rPr lang="en-GB" dirty="0" err="1"/>
              <a:t>Mobilité</a:t>
            </a:r>
            <a:r>
              <a:rPr lang="en-GB" dirty="0"/>
              <a:t> </a:t>
            </a:r>
            <a:r>
              <a:rPr lang="en-GB" dirty="0" err="1"/>
              <a:t>partagée</a:t>
            </a:r>
            <a:endParaRPr lang="en-BE" dirty="0"/>
          </a:p>
        </p:txBody>
      </p:sp>
      <p:sp>
        <p:nvSpPr>
          <p:cNvPr id="3" name="Content Placeholder 2">
            <a:extLst>
              <a:ext uri="{FF2B5EF4-FFF2-40B4-BE49-F238E27FC236}">
                <a16:creationId xmlns:a16="http://schemas.microsoft.com/office/drawing/2014/main" id="{4FD6363E-C4B8-4199-BFAD-69DAE4449ADD}"/>
              </a:ext>
            </a:extLst>
          </p:cNvPr>
          <p:cNvSpPr>
            <a:spLocks noGrp="1"/>
          </p:cNvSpPr>
          <p:nvPr>
            <p:ph idx="1"/>
          </p:nvPr>
        </p:nvSpPr>
        <p:spPr>
          <a:xfrm>
            <a:off x="838200" y="1825625"/>
            <a:ext cx="6350000" cy="4351338"/>
          </a:xfrm>
        </p:spPr>
        <p:txBody>
          <a:bodyPr/>
          <a:lstStyle/>
          <a:p>
            <a:r>
              <a:rPr lang="en-GB" dirty="0"/>
              <a:t>Transport public </a:t>
            </a:r>
            <a:r>
              <a:rPr lang="en-GB" dirty="0">
                <a:sym typeface="Wingdings" panose="05000000000000000000" pitchFamily="2" charset="2"/>
              </a:rPr>
              <a:t></a:t>
            </a:r>
            <a:endParaRPr lang="en-GB" dirty="0"/>
          </a:p>
          <a:p>
            <a:r>
              <a:rPr lang="en-GB" dirty="0" err="1"/>
              <a:t>Vélo</a:t>
            </a:r>
            <a:r>
              <a:rPr lang="en-GB" dirty="0"/>
              <a:t> : 	</a:t>
            </a:r>
            <a:r>
              <a:rPr lang="en-GB" dirty="0" err="1"/>
              <a:t>Villo</a:t>
            </a:r>
            <a:r>
              <a:rPr lang="en-GB" dirty="0"/>
              <a:t>! – Billy – </a:t>
            </a:r>
            <a:r>
              <a:rPr lang="en-GB" dirty="0" err="1"/>
              <a:t>Bluebike</a:t>
            </a:r>
            <a:r>
              <a:rPr lang="en-GB" dirty="0"/>
              <a:t> (SNCB) – Uber – Swapfiets – </a:t>
            </a:r>
            <a:r>
              <a:rPr lang="en-GB" dirty="0" err="1"/>
              <a:t>Dott</a:t>
            </a:r>
            <a:r>
              <a:rPr lang="en-GB" dirty="0"/>
              <a:t> </a:t>
            </a:r>
          </a:p>
          <a:p>
            <a:r>
              <a:rPr lang="en-GB" dirty="0" err="1"/>
              <a:t>Trottinette</a:t>
            </a:r>
            <a:r>
              <a:rPr lang="en-GB" dirty="0"/>
              <a:t> : 	Lime – </a:t>
            </a:r>
            <a:r>
              <a:rPr lang="en-GB" dirty="0" err="1"/>
              <a:t>Dott</a:t>
            </a:r>
            <a:r>
              <a:rPr lang="en-GB" dirty="0"/>
              <a:t> – Bolt – </a:t>
            </a:r>
            <a:r>
              <a:rPr lang="en-GB" dirty="0" err="1"/>
              <a:t>Voi</a:t>
            </a:r>
            <a:r>
              <a:rPr lang="en-GB" dirty="0"/>
              <a:t> – Pony – Bird </a:t>
            </a:r>
            <a:endParaRPr lang="en-BE" dirty="0"/>
          </a:p>
          <a:p>
            <a:r>
              <a:rPr lang="en-GB" dirty="0"/>
              <a:t>Scooter :	Wheels – Poppy - </a:t>
            </a:r>
            <a:r>
              <a:rPr lang="en-GB" dirty="0" err="1"/>
              <a:t>Felyx</a:t>
            </a:r>
            <a:endParaRPr lang="en-GB" dirty="0"/>
          </a:p>
          <a:p>
            <a:r>
              <a:rPr lang="en-GB" dirty="0"/>
              <a:t>Voiture : Cambio – </a:t>
            </a:r>
            <a:r>
              <a:rPr lang="en-GB" dirty="0" err="1"/>
              <a:t>Getaround</a:t>
            </a:r>
            <a:r>
              <a:rPr lang="en-GB" dirty="0"/>
              <a:t> – Poppy – </a:t>
            </a:r>
            <a:r>
              <a:rPr lang="en-GB" dirty="0" err="1"/>
              <a:t>Cozywheels</a:t>
            </a:r>
            <a:r>
              <a:rPr lang="en-GB" dirty="0"/>
              <a:t> – </a:t>
            </a:r>
            <a:r>
              <a:rPr lang="en-GB" dirty="0" err="1"/>
              <a:t>Wibee</a:t>
            </a:r>
            <a:r>
              <a:rPr lang="en-GB" dirty="0"/>
              <a:t> – </a:t>
            </a:r>
            <a:r>
              <a:rPr lang="en-GB" dirty="0" err="1"/>
              <a:t>Dégage</a:t>
            </a:r>
            <a:r>
              <a:rPr lang="en-GB" dirty="0"/>
              <a:t> – </a:t>
            </a:r>
            <a:r>
              <a:rPr lang="en-GB" dirty="0" err="1"/>
              <a:t>Greenmobility</a:t>
            </a:r>
            <a:r>
              <a:rPr lang="en-GB" dirty="0"/>
              <a:t> - … </a:t>
            </a:r>
          </a:p>
        </p:txBody>
      </p:sp>
      <p:sp>
        <p:nvSpPr>
          <p:cNvPr id="4" name="Slide Number Placeholder 3">
            <a:extLst>
              <a:ext uri="{FF2B5EF4-FFF2-40B4-BE49-F238E27FC236}">
                <a16:creationId xmlns:a16="http://schemas.microsoft.com/office/drawing/2014/main" id="{959C1B60-3397-44A6-8D59-6975DD96B880}"/>
              </a:ext>
            </a:extLst>
          </p:cNvPr>
          <p:cNvSpPr>
            <a:spLocks noGrp="1"/>
          </p:cNvSpPr>
          <p:nvPr>
            <p:ph type="sldNum" sz="quarter" idx="12"/>
          </p:nvPr>
        </p:nvSpPr>
        <p:spPr/>
        <p:txBody>
          <a:bodyPr/>
          <a:lstStyle/>
          <a:p>
            <a:fld id="{83883877-5FBF-44B7-8A4F-3E224BE05D55}" type="slidenum">
              <a:rPr lang="en-BE" smtClean="0"/>
              <a:t>14</a:t>
            </a:fld>
            <a:endParaRPr lang="en-BE"/>
          </a:p>
        </p:txBody>
      </p:sp>
      <p:pic>
        <p:nvPicPr>
          <p:cNvPr id="6" name="Picture 5">
            <a:extLst>
              <a:ext uri="{FF2B5EF4-FFF2-40B4-BE49-F238E27FC236}">
                <a16:creationId xmlns:a16="http://schemas.microsoft.com/office/drawing/2014/main" id="{E3BB0F72-7A1B-4732-948E-07DE8C4574A1}"/>
              </a:ext>
            </a:extLst>
          </p:cNvPr>
          <p:cNvPicPr>
            <a:picLocks noChangeAspect="1"/>
          </p:cNvPicPr>
          <p:nvPr/>
        </p:nvPicPr>
        <p:blipFill rotWithShape="1">
          <a:blip r:embed="rId2"/>
          <a:srcRect r="4082"/>
          <a:stretch/>
        </p:blipFill>
        <p:spPr>
          <a:xfrm>
            <a:off x="10544175" y="136525"/>
            <a:ext cx="895350" cy="6115050"/>
          </a:xfrm>
          <a:prstGeom prst="rect">
            <a:avLst/>
          </a:prstGeom>
        </p:spPr>
      </p:pic>
      <p:pic>
        <p:nvPicPr>
          <p:cNvPr id="8" name="Picture 7">
            <a:extLst>
              <a:ext uri="{FF2B5EF4-FFF2-40B4-BE49-F238E27FC236}">
                <a16:creationId xmlns:a16="http://schemas.microsoft.com/office/drawing/2014/main" id="{14444D8A-EB2A-465B-AAB6-1278398A5B17}"/>
              </a:ext>
            </a:extLst>
          </p:cNvPr>
          <p:cNvPicPr>
            <a:picLocks noChangeAspect="1"/>
          </p:cNvPicPr>
          <p:nvPr/>
        </p:nvPicPr>
        <p:blipFill>
          <a:blip r:embed="rId3"/>
          <a:stretch>
            <a:fillRect/>
          </a:stretch>
        </p:blipFill>
        <p:spPr>
          <a:xfrm>
            <a:off x="9298622" y="88900"/>
            <a:ext cx="1038225" cy="6267450"/>
          </a:xfrm>
          <a:prstGeom prst="rect">
            <a:avLst/>
          </a:prstGeom>
        </p:spPr>
      </p:pic>
      <p:pic>
        <p:nvPicPr>
          <p:cNvPr id="10" name="Picture 9">
            <a:extLst>
              <a:ext uri="{FF2B5EF4-FFF2-40B4-BE49-F238E27FC236}">
                <a16:creationId xmlns:a16="http://schemas.microsoft.com/office/drawing/2014/main" id="{5F4E6B71-D42C-401E-A72E-98500D206550}"/>
              </a:ext>
            </a:extLst>
          </p:cNvPr>
          <p:cNvPicPr>
            <a:picLocks noChangeAspect="1"/>
          </p:cNvPicPr>
          <p:nvPr/>
        </p:nvPicPr>
        <p:blipFill>
          <a:blip r:embed="rId4"/>
          <a:stretch>
            <a:fillRect/>
          </a:stretch>
        </p:blipFill>
        <p:spPr>
          <a:xfrm>
            <a:off x="8062391" y="136525"/>
            <a:ext cx="1028903" cy="5605463"/>
          </a:xfrm>
          <a:prstGeom prst="rect">
            <a:avLst/>
          </a:prstGeom>
        </p:spPr>
      </p:pic>
    </p:spTree>
    <p:extLst>
      <p:ext uri="{BB962C8B-B14F-4D97-AF65-F5344CB8AC3E}">
        <p14:creationId xmlns:p14="http://schemas.microsoft.com/office/powerpoint/2010/main" val="1074335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4068D-9250-42C1-AAA6-7886F85DE5EC}"/>
              </a:ext>
            </a:extLst>
          </p:cNvPr>
          <p:cNvSpPr>
            <a:spLocks noGrp="1"/>
          </p:cNvSpPr>
          <p:nvPr>
            <p:ph type="title"/>
          </p:nvPr>
        </p:nvSpPr>
        <p:spPr/>
        <p:txBody>
          <a:bodyPr/>
          <a:lstStyle/>
          <a:p>
            <a:r>
              <a:rPr lang="en-GB" dirty="0" err="1"/>
              <a:t>Mobilité</a:t>
            </a:r>
            <a:r>
              <a:rPr lang="en-GB" dirty="0"/>
              <a:t> durable</a:t>
            </a:r>
            <a:endParaRPr lang="en-BE" dirty="0"/>
          </a:p>
        </p:txBody>
      </p:sp>
      <p:sp>
        <p:nvSpPr>
          <p:cNvPr id="3" name="Content Placeholder 2">
            <a:extLst>
              <a:ext uri="{FF2B5EF4-FFF2-40B4-BE49-F238E27FC236}">
                <a16:creationId xmlns:a16="http://schemas.microsoft.com/office/drawing/2014/main" id="{A3792BD1-4B89-4F9B-B7C0-62D1035217AF}"/>
              </a:ext>
            </a:extLst>
          </p:cNvPr>
          <p:cNvSpPr>
            <a:spLocks noGrp="1"/>
          </p:cNvSpPr>
          <p:nvPr>
            <p:ph idx="1"/>
          </p:nvPr>
        </p:nvSpPr>
        <p:spPr>
          <a:xfrm>
            <a:off x="838200" y="1825625"/>
            <a:ext cx="10515600" cy="4667250"/>
          </a:xfrm>
        </p:spPr>
        <p:txBody>
          <a:bodyPr>
            <a:normAutofit fontScale="85000" lnSpcReduction="20000"/>
          </a:bodyPr>
          <a:lstStyle/>
          <a:p>
            <a:pPr marL="0" indent="0">
              <a:buNone/>
            </a:pPr>
            <a:r>
              <a:rPr lang="en-GB" dirty="0">
                <a:sym typeface="Wingdings" panose="05000000000000000000" pitchFamily="2" charset="2"/>
              </a:rPr>
              <a:t> </a:t>
            </a:r>
            <a:r>
              <a:rPr lang="en-GB" dirty="0"/>
              <a:t>Adapter le mode de </a:t>
            </a:r>
            <a:r>
              <a:rPr lang="en-GB" dirty="0" err="1"/>
              <a:t>déplacement</a:t>
            </a:r>
            <a:r>
              <a:rPr lang="en-GB" dirty="0"/>
              <a:t> </a:t>
            </a:r>
            <a:r>
              <a:rPr lang="en-GB" dirty="0" err="1"/>
              <a:t>en</a:t>
            </a:r>
            <a:r>
              <a:rPr lang="en-GB" dirty="0"/>
              <a:t> function de la </a:t>
            </a:r>
            <a:r>
              <a:rPr lang="en-GB" dirty="0">
                <a:solidFill>
                  <a:srgbClr val="0096B1"/>
                </a:solidFill>
              </a:rPr>
              <a:t>distance</a:t>
            </a:r>
            <a:r>
              <a:rPr lang="en-GB" dirty="0"/>
              <a:t>:</a:t>
            </a:r>
          </a:p>
          <a:p>
            <a:pPr marL="914400" lvl="1" indent="-457200">
              <a:buFont typeface="+mj-lt"/>
              <a:buAutoNum type="arabicPeriod"/>
            </a:pPr>
            <a:r>
              <a:rPr lang="en-GB" dirty="0"/>
              <a:t>A pied (1km – 12min) – A </a:t>
            </a:r>
            <a:r>
              <a:rPr lang="en-GB" dirty="0" err="1"/>
              <a:t>vélo</a:t>
            </a:r>
            <a:r>
              <a:rPr lang="en-GB" dirty="0"/>
              <a:t> (5km à 15km – 15 à 40min)</a:t>
            </a:r>
          </a:p>
          <a:p>
            <a:pPr marL="914400" lvl="1" indent="-457200">
              <a:buFont typeface="+mj-lt"/>
              <a:buAutoNum type="arabicPeriod"/>
            </a:pPr>
            <a:r>
              <a:rPr lang="en-GB" dirty="0" err="1"/>
              <a:t>En</a:t>
            </a:r>
            <a:r>
              <a:rPr lang="en-GB" dirty="0"/>
              <a:t> transport </a:t>
            </a:r>
            <a:r>
              <a:rPr lang="en-GB" dirty="0" err="1"/>
              <a:t>en</a:t>
            </a:r>
            <a:r>
              <a:rPr lang="en-GB" dirty="0"/>
              <a:t> </a:t>
            </a:r>
            <a:r>
              <a:rPr lang="en-GB" dirty="0" err="1"/>
              <a:t>commun</a:t>
            </a:r>
            <a:r>
              <a:rPr lang="en-GB" dirty="0"/>
              <a:t> </a:t>
            </a:r>
          </a:p>
          <a:p>
            <a:pPr lvl="2"/>
            <a:r>
              <a:rPr lang="en-GB" dirty="0"/>
              <a:t>MIVB/STIB: bus 76/77, tram 39, </a:t>
            </a:r>
            <a:r>
              <a:rPr lang="en-GB" dirty="0" err="1"/>
              <a:t>métro</a:t>
            </a:r>
            <a:r>
              <a:rPr lang="en-GB" dirty="0"/>
              <a:t> </a:t>
            </a:r>
            <a:r>
              <a:rPr lang="en-GB" dirty="0" err="1"/>
              <a:t>Stockel</a:t>
            </a:r>
            <a:r>
              <a:rPr lang="en-GB" dirty="0"/>
              <a:t>/</a:t>
            </a:r>
            <a:r>
              <a:rPr lang="en-GB" dirty="0" err="1"/>
              <a:t>Kraainem</a:t>
            </a:r>
            <a:endParaRPr lang="en-GB" dirty="0"/>
          </a:p>
          <a:p>
            <a:pPr lvl="2"/>
            <a:r>
              <a:rPr lang="en-GB" dirty="0"/>
              <a:t>De Lijn : 410,553,554,558,830 (</a:t>
            </a:r>
            <a:r>
              <a:rPr lang="en-GB" dirty="0" err="1"/>
              <a:t>Bxl</a:t>
            </a:r>
            <a:r>
              <a:rPr lang="en-GB" dirty="0"/>
              <a:t>-Nord – Leuven – </a:t>
            </a:r>
            <a:r>
              <a:rPr lang="en-GB" dirty="0" err="1"/>
              <a:t>Tervuren</a:t>
            </a:r>
            <a:r>
              <a:rPr lang="en-GB" dirty="0"/>
              <a:t>)</a:t>
            </a:r>
          </a:p>
          <a:p>
            <a:pPr marL="914400" lvl="1" indent="-457200">
              <a:buFont typeface="+mj-lt"/>
              <a:buAutoNum type="arabicPeriod"/>
            </a:pPr>
            <a:r>
              <a:rPr lang="en-GB" dirty="0" err="1"/>
              <a:t>En</a:t>
            </a:r>
            <a:r>
              <a:rPr lang="en-GB" dirty="0"/>
              <a:t> moto/voiture </a:t>
            </a:r>
          </a:p>
          <a:p>
            <a:pPr marL="914400" lvl="1" indent="-457200">
              <a:buFont typeface="+mj-lt"/>
              <a:buAutoNum type="arabicPeriod"/>
            </a:pPr>
            <a:endParaRPr lang="en-GB" dirty="0"/>
          </a:p>
          <a:p>
            <a:pPr>
              <a:buFont typeface="Wingdings" panose="05000000000000000000" pitchFamily="2" charset="2"/>
              <a:buChar char="à"/>
            </a:pPr>
            <a:r>
              <a:rPr lang="en-GB" dirty="0"/>
              <a:t>Adapter le mode de </a:t>
            </a:r>
            <a:r>
              <a:rPr lang="en-GB" dirty="0" err="1"/>
              <a:t>déplacement</a:t>
            </a:r>
            <a:r>
              <a:rPr lang="en-GB" dirty="0"/>
              <a:t> </a:t>
            </a:r>
            <a:r>
              <a:rPr lang="en-GB" dirty="0" err="1"/>
              <a:t>en</a:t>
            </a:r>
            <a:r>
              <a:rPr lang="en-GB" dirty="0"/>
              <a:t> </a:t>
            </a:r>
            <a:r>
              <a:rPr lang="en-GB" dirty="0" err="1"/>
              <a:t>fonction</a:t>
            </a:r>
            <a:r>
              <a:rPr lang="en-GB" dirty="0"/>
              <a:t> de la </a:t>
            </a:r>
            <a:r>
              <a:rPr lang="en-GB" dirty="0">
                <a:solidFill>
                  <a:srgbClr val="0096B1"/>
                </a:solidFill>
              </a:rPr>
              <a:t>charge utile</a:t>
            </a:r>
            <a:r>
              <a:rPr lang="en-GB" dirty="0"/>
              <a:t>:</a:t>
            </a:r>
          </a:p>
          <a:p>
            <a:pPr marL="457200" lvl="1" indent="0">
              <a:buNone/>
            </a:pPr>
            <a:r>
              <a:rPr lang="en-GB" dirty="0"/>
              <a:t>2 tonnes </a:t>
            </a:r>
            <a:r>
              <a:rPr lang="en-GB" dirty="0" err="1"/>
              <a:t>d’acier</a:t>
            </a:r>
            <a:r>
              <a:rPr lang="en-GB" dirty="0"/>
              <a:t> (et </a:t>
            </a:r>
            <a:r>
              <a:rPr lang="en-GB" dirty="0" err="1"/>
              <a:t>métaux</a:t>
            </a:r>
            <a:r>
              <a:rPr lang="en-GB" dirty="0"/>
              <a:t> </a:t>
            </a:r>
            <a:r>
              <a:rPr lang="en-GB" dirty="0" err="1"/>
              <a:t>rares</a:t>
            </a:r>
            <a:r>
              <a:rPr lang="en-GB" dirty="0"/>
              <a:t>) pour 75 kg (et un attaché-case) ???</a:t>
            </a:r>
          </a:p>
          <a:p>
            <a:pPr marL="457200" lvl="1" indent="0">
              <a:buNone/>
            </a:pPr>
            <a:endParaRPr lang="en-GB" dirty="0"/>
          </a:p>
          <a:p>
            <a:pPr>
              <a:buFont typeface="Wingdings" panose="05000000000000000000" pitchFamily="2" charset="2"/>
              <a:buChar char="à"/>
            </a:pPr>
            <a:r>
              <a:rPr lang="en-GB" dirty="0" err="1"/>
              <a:t>Vers</a:t>
            </a:r>
            <a:r>
              <a:rPr lang="en-GB" dirty="0"/>
              <a:t> </a:t>
            </a:r>
            <a:r>
              <a:rPr lang="en-GB" dirty="0" err="1"/>
              <a:t>une</a:t>
            </a:r>
            <a:r>
              <a:rPr lang="en-GB" dirty="0"/>
              <a:t> </a:t>
            </a:r>
            <a:r>
              <a:rPr lang="en-GB" dirty="0" err="1"/>
              <a:t>mobilité</a:t>
            </a:r>
            <a:r>
              <a:rPr lang="en-GB" dirty="0"/>
              <a:t> </a:t>
            </a:r>
            <a:r>
              <a:rPr lang="en-GB" dirty="0" err="1"/>
              <a:t>partagée</a:t>
            </a:r>
            <a:r>
              <a:rPr lang="en-GB" dirty="0"/>
              <a:t>: </a:t>
            </a:r>
          </a:p>
          <a:p>
            <a:pPr marL="0" indent="0">
              <a:buNone/>
            </a:pPr>
            <a:r>
              <a:rPr lang="en-GB" dirty="0"/>
              <a:t>Voitures </a:t>
            </a:r>
            <a:r>
              <a:rPr lang="en-GB" dirty="0" err="1"/>
              <a:t>partagées</a:t>
            </a:r>
            <a:r>
              <a:rPr lang="en-GB" dirty="0"/>
              <a:t>, scooters/</a:t>
            </a:r>
            <a:r>
              <a:rPr lang="en-GB" dirty="0" err="1"/>
              <a:t>vélos</a:t>
            </a:r>
            <a:r>
              <a:rPr lang="en-GB" dirty="0"/>
              <a:t>/</a:t>
            </a:r>
            <a:r>
              <a:rPr lang="en-GB" dirty="0" err="1"/>
              <a:t>trotinettes</a:t>
            </a:r>
            <a:r>
              <a:rPr lang="en-GB" dirty="0"/>
              <a:t>/… </a:t>
            </a:r>
          </a:p>
          <a:p>
            <a:pPr marL="914400" lvl="1" indent="-457200">
              <a:buFont typeface="+mj-lt"/>
              <a:buAutoNum type="arabicPeriod"/>
            </a:pPr>
            <a:endParaRPr lang="en-GB" dirty="0"/>
          </a:p>
          <a:p>
            <a:pPr marL="0" indent="0">
              <a:buNone/>
            </a:pPr>
            <a:r>
              <a:rPr lang="en-GB" dirty="0">
                <a:sym typeface="Wingdings" panose="05000000000000000000" pitchFamily="2" charset="2"/>
              </a:rPr>
              <a:t></a:t>
            </a:r>
            <a:r>
              <a:rPr lang="en-GB" dirty="0"/>
              <a:t>De </a:t>
            </a:r>
            <a:r>
              <a:rPr lang="en-GB" dirty="0" err="1"/>
              <a:t>moteur</a:t>
            </a:r>
            <a:r>
              <a:rPr lang="en-GB" dirty="0"/>
              <a:t> à combustion interne </a:t>
            </a:r>
            <a:r>
              <a:rPr lang="en-GB" dirty="0" err="1"/>
              <a:t>vers</a:t>
            </a:r>
            <a:r>
              <a:rPr lang="en-GB" dirty="0"/>
              <a:t> </a:t>
            </a:r>
            <a:r>
              <a:rPr lang="en-GB" dirty="0" err="1"/>
              <a:t>moteur</a:t>
            </a:r>
            <a:r>
              <a:rPr lang="en-GB" dirty="0"/>
              <a:t> </a:t>
            </a:r>
            <a:r>
              <a:rPr lang="en-GB" dirty="0" err="1"/>
              <a:t>électrique</a:t>
            </a:r>
            <a:endParaRPr lang="en-GB" dirty="0"/>
          </a:p>
          <a:p>
            <a:pPr marL="457200" lvl="1" indent="0">
              <a:buNone/>
            </a:pPr>
            <a:endParaRPr lang="en-GB" dirty="0"/>
          </a:p>
          <a:p>
            <a:pPr marL="457200" lvl="1" indent="0">
              <a:buNone/>
            </a:pPr>
            <a:endParaRPr lang="en-GB" dirty="0"/>
          </a:p>
          <a:p>
            <a:pPr marL="914400" lvl="1" indent="-457200">
              <a:buFont typeface="+mj-lt"/>
              <a:buAutoNum type="arabicPeriod"/>
            </a:pPr>
            <a:endParaRPr lang="en-GB" dirty="0"/>
          </a:p>
        </p:txBody>
      </p:sp>
      <p:sp>
        <p:nvSpPr>
          <p:cNvPr id="5" name="Slide Number Placeholder 4">
            <a:extLst>
              <a:ext uri="{FF2B5EF4-FFF2-40B4-BE49-F238E27FC236}">
                <a16:creationId xmlns:a16="http://schemas.microsoft.com/office/drawing/2014/main" id="{EC9ED1DF-2DE2-40DF-84C8-1DBF8577978A}"/>
              </a:ext>
            </a:extLst>
          </p:cNvPr>
          <p:cNvSpPr>
            <a:spLocks noGrp="1"/>
          </p:cNvSpPr>
          <p:nvPr>
            <p:ph type="sldNum" sz="quarter" idx="12"/>
          </p:nvPr>
        </p:nvSpPr>
        <p:spPr/>
        <p:txBody>
          <a:bodyPr/>
          <a:lstStyle/>
          <a:p>
            <a:fld id="{83883877-5FBF-44B7-8A4F-3E224BE05D55}" type="slidenum">
              <a:rPr lang="en-BE" smtClean="0"/>
              <a:t>15</a:t>
            </a:fld>
            <a:endParaRPr lang="en-BE"/>
          </a:p>
        </p:txBody>
      </p:sp>
    </p:spTree>
    <p:extLst>
      <p:ext uri="{BB962C8B-B14F-4D97-AF65-F5344CB8AC3E}">
        <p14:creationId xmlns:p14="http://schemas.microsoft.com/office/powerpoint/2010/main" val="3580111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4068D-9250-42C1-AAA6-7886F85DE5EC}"/>
              </a:ext>
            </a:extLst>
          </p:cNvPr>
          <p:cNvSpPr>
            <a:spLocks noGrp="1"/>
          </p:cNvSpPr>
          <p:nvPr>
            <p:ph type="title"/>
          </p:nvPr>
        </p:nvSpPr>
        <p:spPr/>
        <p:txBody>
          <a:bodyPr/>
          <a:lstStyle/>
          <a:p>
            <a:r>
              <a:rPr lang="en-GB" dirty="0" err="1"/>
              <a:t>Mobilité</a:t>
            </a:r>
            <a:r>
              <a:rPr lang="en-GB" dirty="0"/>
              <a:t> </a:t>
            </a:r>
            <a:r>
              <a:rPr lang="en-GB" dirty="0" err="1"/>
              <a:t>partagée</a:t>
            </a:r>
            <a:endParaRPr lang="en-BE" dirty="0"/>
          </a:p>
        </p:txBody>
      </p:sp>
      <p:sp>
        <p:nvSpPr>
          <p:cNvPr id="4" name="Content Placeholder 2">
            <a:extLst>
              <a:ext uri="{FF2B5EF4-FFF2-40B4-BE49-F238E27FC236}">
                <a16:creationId xmlns:a16="http://schemas.microsoft.com/office/drawing/2014/main" id="{36F0B095-2797-448A-B230-A1FD6AE28897}"/>
              </a:ext>
            </a:extLst>
          </p:cNvPr>
          <p:cNvSpPr txBox="1">
            <a:spLocks/>
          </p:cNvSpPr>
          <p:nvPr/>
        </p:nvSpPr>
        <p:spPr>
          <a:xfrm>
            <a:off x="967667" y="1825625"/>
            <a:ext cx="1038613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t>Mobilité</a:t>
            </a:r>
            <a:r>
              <a:rPr lang="en-GB" dirty="0"/>
              <a:t> </a:t>
            </a:r>
            <a:r>
              <a:rPr lang="en-GB" dirty="0" err="1"/>
              <a:t>responsable</a:t>
            </a:r>
            <a:endParaRPr lang="en-GB" dirty="0"/>
          </a:p>
          <a:p>
            <a:pPr lvl="1"/>
            <a:r>
              <a:rPr lang="en-GB" dirty="0" err="1"/>
              <a:t>Moins</a:t>
            </a:r>
            <a:r>
              <a:rPr lang="en-GB" dirty="0"/>
              <a:t> </a:t>
            </a:r>
            <a:r>
              <a:rPr lang="en-GB" dirty="0" err="1"/>
              <a:t>d’utilisation</a:t>
            </a:r>
            <a:r>
              <a:rPr lang="en-GB" dirty="0"/>
              <a:t> de la voiture. Plus à </a:t>
            </a:r>
            <a:r>
              <a:rPr lang="en-GB" dirty="0" err="1"/>
              <a:t>vélo</a:t>
            </a:r>
            <a:r>
              <a:rPr lang="en-GB" dirty="0"/>
              <a:t> et à pied.</a:t>
            </a:r>
          </a:p>
          <a:p>
            <a:pPr lvl="1"/>
            <a:r>
              <a:rPr lang="en-GB" dirty="0" err="1"/>
              <a:t>Mobilité</a:t>
            </a:r>
            <a:r>
              <a:rPr lang="en-GB" dirty="0"/>
              <a:t> durable et </a:t>
            </a:r>
            <a:r>
              <a:rPr lang="en-GB" dirty="0" err="1"/>
              <a:t>moins</a:t>
            </a:r>
            <a:r>
              <a:rPr lang="en-GB" dirty="0"/>
              <a:t> de </a:t>
            </a:r>
            <a:r>
              <a:rPr lang="en-GB" dirty="0" err="1"/>
              <a:t>ressources</a:t>
            </a:r>
            <a:r>
              <a:rPr lang="en-GB" dirty="0"/>
              <a:t>/</a:t>
            </a:r>
            <a:r>
              <a:rPr lang="en-GB" dirty="0" err="1"/>
              <a:t>déchets</a:t>
            </a:r>
            <a:endParaRPr lang="en-GB" dirty="0"/>
          </a:p>
          <a:p>
            <a:r>
              <a:rPr lang="en-GB" dirty="0" err="1"/>
              <a:t>Economie</a:t>
            </a:r>
            <a:r>
              <a:rPr lang="en-GB" dirty="0"/>
              <a:t> de partage et </a:t>
            </a:r>
            <a:r>
              <a:rPr lang="en-GB" dirty="0" err="1"/>
              <a:t>Coopératif</a:t>
            </a:r>
            <a:endParaRPr lang="en-GB" dirty="0"/>
          </a:p>
          <a:p>
            <a:r>
              <a:rPr lang="en-GB" dirty="0"/>
              <a:t>Des </a:t>
            </a:r>
            <a:r>
              <a:rPr lang="en-GB" dirty="0" err="1"/>
              <a:t>véhicules</a:t>
            </a:r>
            <a:r>
              <a:rPr lang="en-GB" dirty="0"/>
              <a:t> </a:t>
            </a:r>
            <a:r>
              <a:rPr lang="en-GB" dirty="0" err="1"/>
              <a:t>électriques</a:t>
            </a:r>
            <a:r>
              <a:rPr lang="en-GB" dirty="0"/>
              <a:t> </a:t>
            </a:r>
            <a:r>
              <a:rPr lang="en-GB" dirty="0" err="1"/>
              <a:t>peuvent</a:t>
            </a:r>
            <a:r>
              <a:rPr lang="en-GB" dirty="0"/>
              <a:t> </a:t>
            </a:r>
            <a:r>
              <a:rPr lang="en-GB" dirty="0" err="1"/>
              <a:t>être</a:t>
            </a:r>
            <a:r>
              <a:rPr lang="en-GB" dirty="0"/>
              <a:t> </a:t>
            </a:r>
            <a:r>
              <a:rPr lang="en-GB" dirty="0" err="1"/>
              <a:t>alimentés</a:t>
            </a:r>
            <a:r>
              <a:rPr lang="en-GB" dirty="0"/>
              <a:t> par de </a:t>
            </a:r>
            <a:r>
              <a:rPr lang="en-GB" dirty="0" err="1"/>
              <a:t>l’énergie</a:t>
            </a:r>
            <a:r>
              <a:rPr lang="en-GB" dirty="0"/>
              <a:t> </a:t>
            </a:r>
            <a:r>
              <a:rPr lang="en-GB" dirty="0" err="1"/>
              <a:t>renouvelable</a:t>
            </a:r>
            <a:r>
              <a:rPr lang="en-GB" dirty="0"/>
              <a:t> et/</a:t>
            </a:r>
            <a:r>
              <a:rPr lang="en-GB" dirty="0" err="1"/>
              <a:t>ou</a:t>
            </a:r>
            <a:r>
              <a:rPr lang="en-GB" dirty="0"/>
              <a:t> </a:t>
            </a:r>
            <a:r>
              <a:rPr lang="en-GB" dirty="0" err="1"/>
              <a:t>produite</a:t>
            </a:r>
            <a:r>
              <a:rPr lang="en-GB" dirty="0"/>
              <a:t> </a:t>
            </a:r>
            <a:r>
              <a:rPr lang="en-GB" dirty="0" err="1"/>
              <a:t>localement</a:t>
            </a:r>
            <a:r>
              <a:rPr lang="en-GB" dirty="0"/>
              <a:t> (</a:t>
            </a:r>
            <a:r>
              <a:rPr lang="en-GB" dirty="0" err="1"/>
              <a:t>en</a:t>
            </a:r>
            <a:r>
              <a:rPr lang="en-GB" dirty="0"/>
              <a:t> </a:t>
            </a:r>
            <a:r>
              <a:rPr lang="en-GB" dirty="0" err="1"/>
              <a:t>privé</a:t>
            </a:r>
            <a:r>
              <a:rPr lang="en-GB" dirty="0"/>
              <a:t> </a:t>
            </a:r>
            <a:r>
              <a:rPr lang="en-GB" dirty="0" err="1"/>
              <a:t>ou</a:t>
            </a:r>
            <a:r>
              <a:rPr lang="en-GB" dirty="0"/>
              <a:t> </a:t>
            </a:r>
            <a:r>
              <a:rPr lang="en-GB" dirty="0" err="1"/>
              <a:t>en</a:t>
            </a:r>
            <a:r>
              <a:rPr lang="en-GB" dirty="0"/>
              <a:t> </a:t>
            </a:r>
            <a:r>
              <a:rPr lang="en-GB" dirty="0" err="1"/>
              <a:t>coopératif</a:t>
            </a:r>
            <a:r>
              <a:rPr lang="en-GB" dirty="0"/>
              <a:t>/</a:t>
            </a:r>
            <a:r>
              <a:rPr lang="en-GB" dirty="0" err="1"/>
              <a:t>communautaire</a:t>
            </a:r>
            <a:r>
              <a:rPr lang="en-GB" dirty="0"/>
              <a:t>)</a:t>
            </a:r>
          </a:p>
          <a:p>
            <a:r>
              <a:rPr lang="en-GB" dirty="0"/>
              <a:t>La </a:t>
            </a:r>
            <a:r>
              <a:rPr lang="en-GB" dirty="0" err="1"/>
              <a:t>mobilité</a:t>
            </a:r>
            <a:r>
              <a:rPr lang="en-GB" dirty="0"/>
              <a:t> </a:t>
            </a:r>
            <a:r>
              <a:rPr lang="en-GB" dirty="0" err="1"/>
              <a:t>électrique</a:t>
            </a:r>
            <a:r>
              <a:rPr lang="en-GB" dirty="0"/>
              <a:t> </a:t>
            </a:r>
            <a:r>
              <a:rPr lang="en-GB" dirty="0" err="1"/>
              <a:t>rendue</a:t>
            </a:r>
            <a:r>
              <a:rPr lang="en-GB" dirty="0"/>
              <a:t> accessible à tout le monde</a:t>
            </a:r>
          </a:p>
          <a:p>
            <a:endParaRPr lang="en-BE" dirty="0"/>
          </a:p>
        </p:txBody>
      </p:sp>
      <p:sp>
        <p:nvSpPr>
          <p:cNvPr id="5" name="Slide Number Placeholder 4">
            <a:extLst>
              <a:ext uri="{FF2B5EF4-FFF2-40B4-BE49-F238E27FC236}">
                <a16:creationId xmlns:a16="http://schemas.microsoft.com/office/drawing/2014/main" id="{EC9ED1DF-2DE2-40DF-84C8-1DBF8577978A}"/>
              </a:ext>
            </a:extLst>
          </p:cNvPr>
          <p:cNvSpPr>
            <a:spLocks noGrp="1"/>
          </p:cNvSpPr>
          <p:nvPr>
            <p:ph type="sldNum" sz="quarter" idx="12"/>
          </p:nvPr>
        </p:nvSpPr>
        <p:spPr/>
        <p:txBody>
          <a:bodyPr/>
          <a:lstStyle/>
          <a:p>
            <a:fld id="{83883877-5FBF-44B7-8A4F-3E224BE05D55}" type="slidenum">
              <a:rPr lang="en-BE" smtClean="0"/>
              <a:t>16</a:t>
            </a:fld>
            <a:endParaRPr lang="en-BE"/>
          </a:p>
        </p:txBody>
      </p:sp>
    </p:spTree>
    <p:extLst>
      <p:ext uri="{BB962C8B-B14F-4D97-AF65-F5344CB8AC3E}">
        <p14:creationId xmlns:p14="http://schemas.microsoft.com/office/powerpoint/2010/main" val="3666150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47" descr="https://lh3.googleusercontent.com/ivtkAuMFZkVrzvZplyprPFmuu5H5dwZL9VVoCmLkwsJAHlvCpHyoV48luAnGwe_LYWN1YW1HChknlKTIGJKmOLJRMbLE7vHlnNu2Ld581yPflYLyTJ98CBXMD2dEc92ZyzR1Gp424p8"/>
          <p:cNvPicPr preferRelativeResize="0"/>
          <p:nvPr/>
        </p:nvPicPr>
        <p:blipFill rotWithShape="1">
          <a:blip r:embed="rId3">
            <a:alphaModFix/>
          </a:blip>
          <a:srcRect/>
          <a:stretch/>
        </p:blipFill>
        <p:spPr>
          <a:xfrm>
            <a:off x="2330134" y="1095167"/>
            <a:ext cx="7607300" cy="4667667"/>
          </a:xfrm>
          <a:prstGeom prst="rect">
            <a:avLst/>
          </a:prstGeom>
          <a:noFill/>
          <a:ln>
            <a:noFill/>
          </a:ln>
        </p:spPr>
      </p:pic>
      <p:sp>
        <p:nvSpPr>
          <p:cNvPr id="2" name="TextBox 1">
            <a:extLst>
              <a:ext uri="{FF2B5EF4-FFF2-40B4-BE49-F238E27FC236}">
                <a16:creationId xmlns:a16="http://schemas.microsoft.com/office/drawing/2014/main" id="{21A65495-0ABF-4772-AC4C-E65723C83651}"/>
              </a:ext>
            </a:extLst>
          </p:cNvPr>
          <p:cNvSpPr txBox="1"/>
          <p:nvPr/>
        </p:nvSpPr>
        <p:spPr>
          <a:xfrm>
            <a:off x="3241964" y="1228436"/>
            <a:ext cx="2770909" cy="830997"/>
          </a:xfrm>
          <a:prstGeom prst="rect">
            <a:avLst/>
          </a:prstGeom>
          <a:solidFill>
            <a:srgbClr val="0CA1B1"/>
          </a:solidFill>
        </p:spPr>
        <p:txBody>
          <a:bodyPr wrap="square" rtlCol="0">
            <a:spAutoFit/>
          </a:bodyPr>
          <a:lstStyle/>
          <a:p>
            <a:r>
              <a:rPr lang="en-GB" sz="2400" dirty="0" err="1">
                <a:solidFill>
                  <a:schemeClr val="bg1"/>
                </a:solidFill>
              </a:rPr>
              <a:t>Rouler</a:t>
            </a:r>
            <a:br>
              <a:rPr lang="en-GB" sz="2400" dirty="0">
                <a:solidFill>
                  <a:schemeClr val="bg1"/>
                </a:solidFill>
              </a:rPr>
            </a:br>
            <a:r>
              <a:rPr lang="en-GB" sz="2400" dirty="0">
                <a:solidFill>
                  <a:schemeClr val="bg1"/>
                </a:solidFill>
              </a:rPr>
              <a:t>(usage </a:t>
            </a:r>
            <a:r>
              <a:rPr lang="en-GB" sz="2400" dirty="0" err="1">
                <a:solidFill>
                  <a:schemeClr val="bg1"/>
                </a:solidFill>
              </a:rPr>
              <a:t>productif</a:t>
            </a:r>
            <a:r>
              <a:rPr lang="en-GB" sz="2400" dirty="0">
                <a:solidFill>
                  <a:schemeClr val="bg1"/>
                </a:solidFill>
              </a:rPr>
              <a:t>)</a:t>
            </a:r>
            <a:endParaRPr lang="en-BE" sz="2400" dirty="0">
              <a:solidFill>
                <a:schemeClr val="bg1"/>
              </a:solidFill>
            </a:endParaRPr>
          </a:p>
        </p:txBody>
      </p:sp>
      <p:sp>
        <p:nvSpPr>
          <p:cNvPr id="4" name="TextBox 3">
            <a:extLst>
              <a:ext uri="{FF2B5EF4-FFF2-40B4-BE49-F238E27FC236}">
                <a16:creationId xmlns:a16="http://schemas.microsoft.com/office/drawing/2014/main" id="{80008D43-F8B9-423E-A628-BA465D838206}"/>
              </a:ext>
            </a:extLst>
          </p:cNvPr>
          <p:cNvSpPr txBox="1"/>
          <p:nvPr/>
        </p:nvSpPr>
        <p:spPr>
          <a:xfrm>
            <a:off x="6924703" y="1228436"/>
            <a:ext cx="2770909" cy="830997"/>
          </a:xfrm>
          <a:prstGeom prst="rect">
            <a:avLst/>
          </a:prstGeom>
          <a:solidFill>
            <a:srgbClr val="0CA1B1"/>
          </a:solidFill>
        </p:spPr>
        <p:txBody>
          <a:bodyPr wrap="square" rtlCol="0">
            <a:spAutoFit/>
          </a:bodyPr>
          <a:lstStyle/>
          <a:p>
            <a:r>
              <a:rPr lang="en-GB" sz="2400" dirty="0" err="1">
                <a:solidFill>
                  <a:schemeClr val="bg1"/>
                </a:solidFill>
              </a:rPr>
              <a:t>Chercher</a:t>
            </a:r>
            <a:r>
              <a:rPr lang="en-GB" sz="2400" dirty="0">
                <a:solidFill>
                  <a:schemeClr val="bg1"/>
                </a:solidFill>
              </a:rPr>
              <a:t> </a:t>
            </a:r>
            <a:r>
              <a:rPr lang="en-GB" sz="2400" dirty="0" err="1">
                <a:solidFill>
                  <a:schemeClr val="bg1"/>
                </a:solidFill>
              </a:rPr>
              <a:t>une</a:t>
            </a:r>
            <a:r>
              <a:rPr lang="en-GB" sz="2400" dirty="0">
                <a:solidFill>
                  <a:schemeClr val="bg1"/>
                </a:solidFill>
              </a:rPr>
              <a:t> place pour se </a:t>
            </a:r>
            <a:r>
              <a:rPr lang="en-GB" sz="2400" dirty="0" err="1">
                <a:solidFill>
                  <a:schemeClr val="bg1"/>
                </a:solidFill>
              </a:rPr>
              <a:t>garer</a:t>
            </a:r>
            <a:endParaRPr lang="en-BE" sz="2400" dirty="0">
              <a:solidFill>
                <a:schemeClr val="bg1"/>
              </a:solidFill>
            </a:endParaRPr>
          </a:p>
        </p:txBody>
      </p:sp>
      <p:sp>
        <p:nvSpPr>
          <p:cNvPr id="5" name="TextBox 4">
            <a:extLst>
              <a:ext uri="{FF2B5EF4-FFF2-40B4-BE49-F238E27FC236}">
                <a16:creationId xmlns:a16="http://schemas.microsoft.com/office/drawing/2014/main" id="{4B410A34-BD68-409B-A958-14B2D41504DD}"/>
              </a:ext>
            </a:extLst>
          </p:cNvPr>
          <p:cNvSpPr txBox="1"/>
          <p:nvPr/>
        </p:nvSpPr>
        <p:spPr>
          <a:xfrm>
            <a:off x="8639520" y="2452816"/>
            <a:ext cx="1297914" cy="430887"/>
          </a:xfrm>
          <a:prstGeom prst="rect">
            <a:avLst/>
          </a:prstGeom>
          <a:solidFill>
            <a:srgbClr val="0CA1B1"/>
          </a:solidFill>
        </p:spPr>
        <p:txBody>
          <a:bodyPr wrap="square" rtlCol="0">
            <a:spAutoFit/>
          </a:bodyPr>
          <a:lstStyle/>
          <a:p>
            <a:r>
              <a:rPr lang="en-GB" sz="2200" dirty="0">
                <a:solidFill>
                  <a:schemeClr val="bg1"/>
                </a:solidFill>
              </a:rPr>
              <a:t>bouchons</a:t>
            </a:r>
            <a:endParaRPr lang="en-BE" sz="2200" dirty="0">
              <a:solidFill>
                <a:schemeClr val="bg1"/>
              </a:solidFill>
            </a:endParaRPr>
          </a:p>
        </p:txBody>
      </p:sp>
      <p:sp>
        <p:nvSpPr>
          <p:cNvPr id="6" name="TextBox 5">
            <a:extLst>
              <a:ext uri="{FF2B5EF4-FFF2-40B4-BE49-F238E27FC236}">
                <a16:creationId xmlns:a16="http://schemas.microsoft.com/office/drawing/2014/main" id="{886C872A-1A80-4CD7-ABBB-BCB413932244}"/>
              </a:ext>
            </a:extLst>
          </p:cNvPr>
          <p:cNvSpPr txBox="1"/>
          <p:nvPr/>
        </p:nvSpPr>
        <p:spPr>
          <a:xfrm>
            <a:off x="3238884" y="3360643"/>
            <a:ext cx="2088312" cy="1200329"/>
          </a:xfrm>
          <a:prstGeom prst="rect">
            <a:avLst/>
          </a:prstGeom>
          <a:solidFill>
            <a:srgbClr val="FFFFFF"/>
          </a:solidFill>
        </p:spPr>
        <p:txBody>
          <a:bodyPr wrap="square" rtlCol="0">
            <a:spAutoFit/>
          </a:bodyPr>
          <a:lstStyle/>
          <a:p>
            <a:pPr algn="r"/>
            <a:r>
              <a:rPr lang="en-GB" sz="2400" dirty="0"/>
              <a:t>Une voiture </a:t>
            </a:r>
            <a:r>
              <a:rPr lang="en-GB" sz="2400" dirty="0" err="1"/>
              <a:t>est</a:t>
            </a:r>
            <a:r>
              <a:rPr lang="en-GB" sz="2400" dirty="0"/>
              <a:t> </a:t>
            </a:r>
            <a:r>
              <a:rPr lang="en-GB" sz="2400" dirty="0" err="1"/>
              <a:t>stationnée</a:t>
            </a:r>
            <a:r>
              <a:rPr lang="en-GB" sz="2400" dirty="0"/>
              <a:t> en </a:t>
            </a:r>
            <a:r>
              <a:rPr lang="en-GB" sz="2400" dirty="0" err="1"/>
              <a:t>moyenne</a:t>
            </a:r>
            <a:endParaRPr lang="en-BE" sz="2400" dirty="0"/>
          </a:p>
        </p:txBody>
      </p:sp>
      <p:sp>
        <p:nvSpPr>
          <p:cNvPr id="7" name="TextBox 6">
            <a:extLst>
              <a:ext uri="{FF2B5EF4-FFF2-40B4-BE49-F238E27FC236}">
                <a16:creationId xmlns:a16="http://schemas.microsoft.com/office/drawing/2014/main" id="{FFAB23D4-1CCA-4D1B-966C-AAD73F40C708}"/>
              </a:ext>
            </a:extLst>
          </p:cNvPr>
          <p:cNvSpPr txBox="1"/>
          <p:nvPr/>
        </p:nvSpPr>
        <p:spPr>
          <a:xfrm>
            <a:off x="6272894" y="3976202"/>
            <a:ext cx="2088312" cy="461665"/>
          </a:xfrm>
          <a:prstGeom prst="rect">
            <a:avLst/>
          </a:prstGeom>
          <a:solidFill>
            <a:srgbClr val="FFFFFF"/>
          </a:solidFill>
        </p:spPr>
        <p:txBody>
          <a:bodyPr wrap="square" rtlCol="0">
            <a:spAutoFit/>
          </a:bodyPr>
          <a:lstStyle/>
          <a:p>
            <a:r>
              <a:rPr lang="en-US" sz="2400" dirty="0"/>
              <a:t>du temps</a:t>
            </a:r>
            <a:endParaRPr lang="en-BE" sz="2400" dirty="0"/>
          </a:p>
        </p:txBody>
      </p:sp>
    </p:spTree>
    <p:extLst>
      <p:ext uri="{BB962C8B-B14F-4D97-AF65-F5344CB8AC3E}">
        <p14:creationId xmlns:p14="http://schemas.microsoft.com/office/powerpoint/2010/main" val="413514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AEE91-9298-475A-ACD2-A30077AE8050}"/>
              </a:ext>
            </a:extLst>
          </p:cNvPr>
          <p:cNvPicPr>
            <a:picLocks noChangeAspect="1"/>
          </p:cNvPicPr>
          <p:nvPr/>
        </p:nvPicPr>
        <p:blipFill>
          <a:blip r:embed="rId2"/>
          <a:stretch>
            <a:fillRect/>
          </a:stretch>
        </p:blipFill>
        <p:spPr>
          <a:xfrm>
            <a:off x="4752975" y="1539875"/>
            <a:ext cx="7010400" cy="4953000"/>
          </a:xfrm>
          <a:prstGeom prst="rect">
            <a:avLst/>
          </a:prstGeom>
        </p:spPr>
      </p:pic>
      <p:sp>
        <p:nvSpPr>
          <p:cNvPr id="2" name="Title 1">
            <a:extLst>
              <a:ext uri="{FF2B5EF4-FFF2-40B4-BE49-F238E27FC236}">
                <a16:creationId xmlns:a16="http://schemas.microsoft.com/office/drawing/2014/main" id="{C0F9DFF7-4276-4843-9929-5082C0B6A6B0}"/>
              </a:ext>
            </a:extLst>
          </p:cNvPr>
          <p:cNvSpPr>
            <a:spLocks noGrp="1"/>
          </p:cNvSpPr>
          <p:nvPr>
            <p:ph type="title"/>
          </p:nvPr>
        </p:nvSpPr>
        <p:spPr/>
        <p:txBody>
          <a:bodyPr/>
          <a:lstStyle/>
          <a:p>
            <a:r>
              <a:rPr lang="en-GB" dirty="0" err="1"/>
              <a:t>C’est</a:t>
            </a:r>
            <a:r>
              <a:rPr lang="en-GB" dirty="0"/>
              <a:t> quoi, les voitures </a:t>
            </a:r>
            <a:r>
              <a:rPr lang="en-GB" dirty="0" err="1"/>
              <a:t>partagées</a:t>
            </a:r>
            <a:r>
              <a:rPr lang="en-GB" dirty="0"/>
              <a:t>?</a:t>
            </a:r>
            <a:endParaRPr lang="en-BE" dirty="0"/>
          </a:p>
        </p:txBody>
      </p:sp>
      <p:sp>
        <p:nvSpPr>
          <p:cNvPr id="3" name="Slide Number Placeholder 2">
            <a:extLst>
              <a:ext uri="{FF2B5EF4-FFF2-40B4-BE49-F238E27FC236}">
                <a16:creationId xmlns:a16="http://schemas.microsoft.com/office/drawing/2014/main" id="{0EA6DA62-0879-4232-859F-C90BA534858C}"/>
              </a:ext>
            </a:extLst>
          </p:cNvPr>
          <p:cNvSpPr>
            <a:spLocks noGrp="1"/>
          </p:cNvSpPr>
          <p:nvPr>
            <p:ph type="sldNum" sz="quarter" idx="12"/>
          </p:nvPr>
        </p:nvSpPr>
        <p:spPr/>
        <p:txBody>
          <a:bodyPr/>
          <a:lstStyle/>
          <a:p>
            <a:fld id="{83883877-5FBF-44B7-8A4F-3E224BE05D55}" type="slidenum">
              <a:rPr lang="en-BE" smtClean="0"/>
              <a:t>18</a:t>
            </a:fld>
            <a:endParaRPr lang="en-BE"/>
          </a:p>
        </p:txBody>
      </p:sp>
    </p:spTree>
    <p:extLst>
      <p:ext uri="{BB962C8B-B14F-4D97-AF65-F5344CB8AC3E}">
        <p14:creationId xmlns:p14="http://schemas.microsoft.com/office/powerpoint/2010/main" val="2276558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3"/>
          <p:cNvSpPr txBox="1">
            <a:spLocks noGrp="1"/>
          </p:cNvSpPr>
          <p:nvPr>
            <p:ph type="title"/>
          </p:nvPr>
        </p:nvSpPr>
        <p:spPr>
          <a:xfrm>
            <a:off x="-203200" y="1670451"/>
            <a:ext cx="5693751" cy="545200"/>
          </a:xfrm>
          <a:prstGeom prst="rect">
            <a:avLst/>
          </a:prstGeom>
        </p:spPr>
        <p:txBody>
          <a:bodyPr spcFirstLastPara="1" vert="horz" wrap="square" lIns="91433" tIns="45700" rIns="91433" bIns="45700" rtlCol="0" anchor="b" anchorCtr="0">
            <a:noAutofit/>
          </a:bodyPr>
          <a:lstStyle/>
          <a:p>
            <a:r>
              <a:rPr lang="en-GB" dirty="0"/>
              <a:t>L</a:t>
            </a:r>
            <a:r>
              <a:rPr lang="nl" dirty="0"/>
              <a:t>’AUTOPARTAGE c’est...</a:t>
            </a:r>
            <a:endParaRPr dirty="0"/>
          </a:p>
        </p:txBody>
      </p:sp>
      <p:sp>
        <p:nvSpPr>
          <p:cNvPr id="327" name="Google Shape;327;p43"/>
          <p:cNvSpPr txBox="1">
            <a:spLocks noGrp="1"/>
          </p:cNvSpPr>
          <p:nvPr>
            <p:ph type="body" idx="1"/>
          </p:nvPr>
        </p:nvSpPr>
        <p:spPr>
          <a:xfrm>
            <a:off x="6246600" y="2426367"/>
            <a:ext cx="5283600" cy="2537200"/>
          </a:xfrm>
          <a:prstGeom prst="rect">
            <a:avLst/>
          </a:prstGeom>
        </p:spPr>
        <p:txBody>
          <a:bodyPr spcFirstLastPara="1" vert="horz" wrap="square" lIns="91433" tIns="45700" rIns="91433" bIns="45700" rtlCol="0" anchor="t" anchorCtr="0">
            <a:noAutofit/>
          </a:bodyPr>
          <a:lstStyle/>
          <a:p>
            <a:pPr marL="0" indent="0">
              <a:buNone/>
            </a:pPr>
            <a:r>
              <a:rPr lang="nl" dirty="0"/>
              <a:t>Quand mon voisin a fini, je prend la voiture pour faire des courses. Après cela, quelqu’un d’autre l’utilise pour visiter sa famille.</a:t>
            </a:r>
            <a:endParaRPr dirty="0"/>
          </a:p>
        </p:txBody>
      </p:sp>
      <p:sp>
        <p:nvSpPr>
          <p:cNvPr id="328" name="Google Shape;328;p43"/>
          <p:cNvSpPr txBox="1">
            <a:spLocks noGrp="1"/>
          </p:cNvSpPr>
          <p:nvPr>
            <p:ph type="body" idx="3"/>
          </p:nvPr>
        </p:nvSpPr>
        <p:spPr>
          <a:xfrm>
            <a:off x="761033" y="2426367"/>
            <a:ext cx="4635600" cy="2537200"/>
          </a:xfrm>
          <a:prstGeom prst="rect">
            <a:avLst/>
          </a:prstGeom>
        </p:spPr>
        <p:txBody>
          <a:bodyPr spcFirstLastPara="1" vert="horz" wrap="square" lIns="91433" tIns="45700" rIns="91433" bIns="45700" rtlCol="0" anchor="t" anchorCtr="0">
            <a:noAutofit/>
          </a:bodyPr>
          <a:lstStyle/>
          <a:p>
            <a:pPr marL="0" indent="0" algn="l">
              <a:buNone/>
            </a:pPr>
            <a:r>
              <a:rPr lang="nl" dirty="0"/>
              <a:t>Quand je vais au travail,</a:t>
            </a:r>
            <a:br>
              <a:rPr lang="nl" dirty="0"/>
            </a:br>
            <a:r>
              <a:rPr lang="nl" dirty="0"/>
              <a:t>mon collègue m’accompagne.</a:t>
            </a:r>
            <a:endParaRPr dirty="0"/>
          </a:p>
          <a:p>
            <a:pPr marL="0" indent="0">
              <a:buNone/>
            </a:pPr>
            <a:endParaRPr dirty="0"/>
          </a:p>
        </p:txBody>
      </p:sp>
      <p:sp>
        <p:nvSpPr>
          <p:cNvPr id="329" name="Google Shape;329;p43"/>
          <p:cNvSpPr/>
          <p:nvPr/>
        </p:nvSpPr>
        <p:spPr>
          <a:xfrm>
            <a:off x="2401833" y="4574967"/>
            <a:ext cx="1495600" cy="1495600"/>
          </a:xfrm>
          <a:prstGeom prst="mathMultiply">
            <a:avLst>
              <a:gd name="adj1" fmla="val 23520"/>
            </a:avLst>
          </a:prstGeom>
          <a:solidFill>
            <a:schemeClr val="accent2"/>
          </a:solidFill>
          <a:ln>
            <a:noFill/>
          </a:ln>
        </p:spPr>
        <p:txBody>
          <a:bodyPr spcFirstLastPara="1" wrap="square" lIns="121900" tIns="121900" rIns="121900" bIns="121900" anchor="ctr" anchorCtr="0">
            <a:noAutofit/>
          </a:bodyPr>
          <a:lstStyle/>
          <a:p>
            <a:endParaRPr sz="2400"/>
          </a:p>
        </p:txBody>
      </p:sp>
      <p:grpSp>
        <p:nvGrpSpPr>
          <p:cNvPr id="330" name="Google Shape;330;p43"/>
          <p:cNvGrpSpPr/>
          <p:nvPr/>
        </p:nvGrpSpPr>
        <p:grpSpPr>
          <a:xfrm>
            <a:off x="7817417" y="4792972"/>
            <a:ext cx="1303364" cy="1059600"/>
            <a:chOff x="5687049" y="3395629"/>
            <a:chExt cx="977523" cy="794700"/>
          </a:xfrm>
        </p:grpSpPr>
        <p:sp>
          <p:nvSpPr>
            <p:cNvPr id="331" name="Google Shape;331;p43"/>
            <p:cNvSpPr/>
            <p:nvPr/>
          </p:nvSpPr>
          <p:spPr>
            <a:xfrm rot="-2929693">
              <a:off x="5856767" y="3644540"/>
              <a:ext cx="228765" cy="554499"/>
            </a:xfrm>
            <a:prstGeom prst="rect">
              <a:avLst/>
            </a:prstGeom>
            <a:solidFill>
              <a:srgbClr val="00966C"/>
            </a:solidFill>
            <a:ln>
              <a:noFill/>
            </a:ln>
          </p:spPr>
          <p:txBody>
            <a:bodyPr spcFirstLastPara="1" wrap="square" lIns="121900" tIns="121900" rIns="121900" bIns="121900" anchor="ctr" anchorCtr="0">
              <a:noAutofit/>
            </a:bodyPr>
            <a:lstStyle/>
            <a:p>
              <a:endParaRPr sz="2400"/>
            </a:p>
          </p:txBody>
        </p:sp>
        <p:sp>
          <p:nvSpPr>
            <p:cNvPr id="332" name="Google Shape;332;p43"/>
            <p:cNvSpPr/>
            <p:nvPr/>
          </p:nvSpPr>
          <p:spPr>
            <a:xfrm rot="2447819" flipH="1">
              <a:off x="6185294" y="3366822"/>
              <a:ext cx="228657" cy="852314"/>
            </a:xfrm>
            <a:prstGeom prst="rect">
              <a:avLst/>
            </a:prstGeom>
            <a:solidFill>
              <a:srgbClr val="00966C"/>
            </a:solid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1128792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44"/>
          <p:cNvPicPr preferRelativeResize="0"/>
          <p:nvPr/>
        </p:nvPicPr>
        <p:blipFill rotWithShape="1">
          <a:blip r:embed="rId3">
            <a:alphaModFix/>
          </a:blip>
          <a:srcRect/>
          <a:stretch/>
        </p:blipFill>
        <p:spPr>
          <a:xfrm>
            <a:off x="1855304" y="989070"/>
            <a:ext cx="8356467" cy="5327333"/>
          </a:xfrm>
          <a:prstGeom prst="rect">
            <a:avLst/>
          </a:prstGeom>
          <a:noFill/>
          <a:ln>
            <a:noFill/>
          </a:ln>
        </p:spPr>
      </p:pic>
      <p:sp>
        <p:nvSpPr>
          <p:cNvPr id="338" name="Google Shape;338;p44"/>
          <p:cNvSpPr txBox="1">
            <a:spLocks noGrp="1"/>
          </p:cNvSpPr>
          <p:nvPr>
            <p:ph type="title" idx="4294967295"/>
          </p:nvPr>
        </p:nvSpPr>
        <p:spPr>
          <a:xfrm>
            <a:off x="1085933" y="1044199"/>
            <a:ext cx="4543200" cy="424800"/>
          </a:xfrm>
          <a:prstGeom prst="rect">
            <a:avLst/>
          </a:prstGeom>
        </p:spPr>
        <p:txBody>
          <a:bodyPr spcFirstLastPara="1" vert="horz" wrap="square" lIns="91433" tIns="45700" rIns="91433" bIns="45700" rtlCol="0" anchor="ctr" anchorCtr="0">
            <a:normAutofit fontScale="90000"/>
          </a:bodyPr>
          <a:lstStyle/>
          <a:p>
            <a:pPr algn="r">
              <a:spcBef>
                <a:spcPts val="0"/>
              </a:spcBef>
            </a:pPr>
            <a:r>
              <a:rPr lang="nl" dirty="0"/>
              <a:t>AUTOPARTAGE</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E27080-B3F4-4CEB-ACD4-0142589901D9}"/>
              </a:ext>
            </a:extLst>
          </p:cNvPr>
          <p:cNvPicPr>
            <a:picLocks noChangeAspect="1"/>
          </p:cNvPicPr>
          <p:nvPr/>
        </p:nvPicPr>
        <p:blipFill rotWithShape="1">
          <a:blip r:embed="rId2"/>
          <a:srcRect t="15014"/>
          <a:stretch/>
        </p:blipFill>
        <p:spPr>
          <a:xfrm>
            <a:off x="0" y="1828050"/>
            <a:ext cx="12192000" cy="3201900"/>
          </a:xfrm>
          <a:prstGeom prst="rect">
            <a:avLst/>
          </a:prstGeom>
        </p:spPr>
      </p:pic>
      <p:sp>
        <p:nvSpPr>
          <p:cNvPr id="8" name="Rectangle 7">
            <a:extLst>
              <a:ext uri="{FF2B5EF4-FFF2-40B4-BE49-F238E27FC236}">
                <a16:creationId xmlns:a16="http://schemas.microsoft.com/office/drawing/2014/main" id="{A3045542-D605-4153-A889-D3EC0014275D}"/>
              </a:ext>
            </a:extLst>
          </p:cNvPr>
          <p:cNvSpPr/>
          <p:nvPr/>
        </p:nvSpPr>
        <p:spPr>
          <a:xfrm>
            <a:off x="745724" y="710214"/>
            <a:ext cx="6081204" cy="648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Slide Number Placeholder 1">
            <a:extLst>
              <a:ext uri="{FF2B5EF4-FFF2-40B4-BE49-F238E27FC236}">
                <a16:creationId xmlns:a16="http://schemas.microsoft.com/office/drawing/2014/main" id="{72E883EA-830A-4143-B52B-28735C2BD619}"/>
              </a:ext>
            </a:extLst>
          </p:cNvPr>
          <p:cNvSpPr>
            <a:spLocks noGrp="1"/>
          </p:cNvSpPr>
          <p:nvPr>
            <p:ph type="sldNum" sz="quarter" idx="12"/>
          </p:nvPr>
        </p:nvSpPr>
        <p:spPr/>
        <p:txBody>
          <a:bodyPr/>
          <a:lstStyle/>
          <a:p>
            <a:fld id="{83883877-5FBF-44B7-8A4F-3E224BE05D55}" type="slidenum">
              <a:rPr lang="en-BE" smtClean="0"/>
              <a:t>21</a:t>
            </a:fld>
            <a:endParaRPr lang="en-BE"/>
          </a:p>
        </p:txBody>
      </p:sp>
      <p:sp>
        <p:nvSpPr>
          <p:cNvPr id="5" name="TextBox 4">
            <a:extLst>
              <a:ext uri="{FF2B5EF4-FFF2-40B4-BE49-F238E27FC236}">
                <a16:creationId xmlns:a16="http://schemas.microsoft.com/office/drawing/2014/main" id="{0C7DC84C-EF72-488B-8EFC-810477FCFA46}"/>
              </a:ext>
            </a:extLst>
          </p:cNvPr>
          <p:cNvSpPr txBox="1"/>
          <p:nvPr/>
        </p:nvSpPr>
        <p:spPr>
          <a:xfrm>
            <a:off x="841715" y="1208446"/>
            <a:ext cx="8923468" cy="769441"/>
          </a:xfrm>
          <a:prstGeom prst="rect">
            <a:avLst/>
          </a:prstGeom>
          <a:solidFill>
            <a:schemeClr val="bg1"/>
          </a:solidFill>
        </p:spPr>
        <p:txBody>
          <a:bodyPr wrap="none" rtlCol="0">
            <a:spAutoFit/>
          </a:bodyPr>
          <a:lstStyle/>
          <a:p>
            <a:r>
              <a:rPr lang="en-GB" sz="4400" b="1" dirty="0">
                <a:solidFill>
                  <a:srgbClr val="008080"/>
                </a:solidFill>
                <a:cs typeface="Arial" panose="020B0604020202020204" pitchFamily="34" charset="0"/>
              </a:rPr>
              <a:t>Des voitures </a:t>
            </a:r>
            <a:r>
              <a:rPr lang="en-GB" sz="4400" b="1" dirty="0" err="1">
                <a:solidFill>
                  <a:srgbClr val="008080"/>
                </a:solidFill>
                <a:cs typeface="Arial" panose="020B0604020202020204" pitchFamily="34" charset="0"/>
              </a:rPr>
              <a:t>partagées</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cela</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signifie</a:t>
            </a:r>
            <a:r>
              <a:rPr lang="en-GB" sz="4400" b="1" dirty="0">
                <a:solidFill>
                  <a:srgbClr val="008080"/>
                </a:solidFill>
                <a:cs typeface="Arial" panose="020B0604020202020204" pitchFamily="34" charset="0"/>
              </a:rPr>
              <a:t>…</a:t>
            </a:r>
            <a:endParaRPr lang="en-BE" sz="4400" b="1" dirty="0">
              <a:solidFill>
                <a:srgbClr val="008080"/>
              </a:solidFill>
              <a:cs typeface="Arial" panose="020B0604020202020204" pitchFamily="34" charset="0"/>
            </a:endParaRPr>
          </a:p>
        </p:txBody>
      </p:sp>
      <p:sp>
        <p:nvSpPr>
          <p:cNvPr id="6" name="TextBox 5">
            <a:extLst>
              <a:ext uri="{FF2B5EF4-FFF2-40B4-BE49-F238E27FC236}">
                <a16:creationId xmlns:a16="http://schemas.microsoft.com/office/drawing/2014/main" id="{180E9D65-86D9-452E-9CBF-E61FB75384E4}"/>
              </a:ext>
            </a:extLst>
          </p:cNvPr>
          <p:cNvSpPr txBox="1"/>
          <p:nvPr/>
        </p:nvSpPr>
        <p:spPr>
          <a:xfrm>
            <a:off x="7669999" y="1993017"/>
            <a:ext cx="3567343" cy="2185214"/>
          </a:xfrm>
          <a:prstGeom prst="rect">
            <a:avLst/>
          </a:prstGeom>
          <a:solidFill>
            <a:schemeClr val="bg1"/>
          </a:solidFill>
        </p:spPr>
        <p:txBody>
          <a:bodyPr wrap="square" rtlCol="0">
            <a:spAutoFit/>
          </a:bodyPr>
          <a:lstStyle/>
          <a:p>
            <a:r>
              <a:rPr lang="en-GB" sz="3200" b="1" dirty="0" err="1">
                <a:solidFill>
                  <a:srgbClr val="008080"/>
                </a:solidFill>
                <a:cs typeface="Arial" panose="020B0604020202020204" pitchFamily="34" charset="0"/>
              </a:rPr>
              <a:t>avoir</a:t>
            </a:r>
            <a:r>
              <a:rPr lang="en-GB" sz="3200" b="1" dirty="0">
                <a:solidFill>
                  <a:srgbClr val="008080"/>
                </a:solidFill>
                <a:cs typeface="Arial" panose="020B0604020202020204" pitchFamily="34" charset="0"/>
              </a:rPr>
              <a:t> de </a:t>
            </a:r>
            <a:r>
              <a:rPr lang="en-GB" sz="3200" b="1" dirty="0" err="1">
                <a:solidFill>
                  <a:srgbClr val="008080"/>
                </a:solidFill>
                <a:cs typeface="Arial" panose="020B0604020202020204" pitchFamily="34" charset="0"/>
              </a:rPr>
              <a:t>l’IMPACT</a:t>
            </a:r>
            <a:endParaRPr lang="en-GB" sz="3200" b="1" dirty="0">
              <a:solidFill>
                <a:srgbClr val="008080"/>
              </a:solidFill>
              <a:cs typeface="Arial" panose="020B0604020202020204" pitchFamily="34" charset="0"/>
            </a:endParaRPr>
          </a:p>
          <a:p>
            <a:endParaRPr lang="en-GB" sz="1600"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b="1" dirty="0">
                <a:solidFill>
                  <a:srgbClr val="008080"/>
                </a:solidFill>
                <a:cs typeface="Arial" panose="020B0604020202020204" pitchFamily="34" charset="0"/>
              </a:rPr>
              <a:t>Une voiture </a:t>
            </a:r>
            <a:r>
              <a:rPr lang="en-GB" b="1" dirty="0" err="1">
                <a:solidFill>
                  <a:srgbClr val="008080"/>
                </a:solidFill>
                <a:cs typeface="Arial" panose="020B0604020202020204" pitchFamily="34" charset="0"/>
              </a:rPr>
              <a:t>partagée</a:t>
            </a:r>
            <a:r>
              <a:rPr lang="en-GB" b="1" dirty="0">
                <a:solidFill>
                  <a:srgbClr val="008080"/>
                </a:solidFill>
                <a:cs typeface="Arial" panose="020B0604020202020204" pitchFamily="34" charset="0"/>
              </a:rPr>
              <a:t> </a:t>
            </a:r>
            <a:r>
              <a:rPr lang="en-GB" b="1" dirty="0" err="1">
                <a:solidFill>
                  <a:srgbClr val="008080"/>
                </a:solidFill>
                <a:cs typeface="Arial" panose="020B0604020202020204" pitchFamily="34" charset="0"/>
              </a:rPr>
              <a:t>remplace</a:t>
            </a:r>
            <a:r>
              <a:rPr lang="en-GB" b="1" dirty="0">
                <a:solidFill>
                  <a:srgbClr val="008080"/>
                </a:solidFill>
                <a:cs typeface="Arial" panose="020B0604020202020204" pitchFamily="34" charset="0"/>
              </a:rPr>
              <a:t> 5 à 10 voitures </a:t>
            </a:r>
            <a:r>
              <a:rPr lang="en-GB" b="1" dirty="0" err="1">
                <a:solidFill>
                  <a:srgbClr val="008080"/>
                </a:solidFill>
                <a:cs typeface="Arial" panose="020B0604020202020204" pitchFamily="34" charset="0"/>
              </a:rPr>
              <a:t>individuelles</a:t>
            </a:r>
            <a:endParaRPr lang="en-GB" b="1"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b="1" dirty="0">
                <a:solidFill>
                  <a:srgbClr val="008080"/>
                </a:solidFill>
                <a:cs typeface="Arial" panose="020B0604020202020204" pitchFamily="34" charset="0"/>
              </a:rPr>
              <a:t>-20% de </a:t>
            </a:r>
            <a:r>
              <a:rPr lang="en-GB" b="1" dirty="0" err="1">
                <a:solidFill>
                  <a:srgbClr val="008080"/>
                </a:solidFill>
                <a:cs typeface="Arial" panose="020B0604020202020204" pitchFamily="34" charset="0"/>
              </a:rPr>
              <a:t>kilomètres</a:t>
            </a:r>
            <a:r>
              <a:rPr lang="en-GB" b="1" dirty="0">
                <a:solidFill>
                  <a:srgbClr val="008080"/>
                </a:solidFill>
                <a:cs typeface="Arial" panose="020B0604020202020204" pitchFamily="34" charset="0"/>
              </a:rPr>
              <a:t> </a:t>
            </a:r>
          </a:p>
          <a:p>
            <a:pPr marL="342900" indent="-342900">
              <a:buClr>
                <a:srgbClr val="008080"/>
              </a:buClr>
              <a:buFont typeface="Courier New" panose="02070309020205020404" pitchFamily="49" charset="0"/>
              <a:buChar char="o"/>
            </a:pPr>
            <a:r>
              <a:rPr lang="en-GB" b="1" dirty="0">
                <a:solidFill>
                  <a:srgbClr val="008080"/>
                </a:solidFill>
                <a:cs typeface="Arial" panose="020B0604020202020204" pitchFamily="34" charset="0"/>
              </a:rPr>
              <a:t>-30% de possession de voitures</a:t>
            </a:r>
          </a:p>
          <a:p>
            <a:pPr marL="342900" indent="-342900">
              <a:buClr>
                <a:srgbClr val="008080"/>
              </a:buClr>
              <a:buFont typeface="Courier New" panose="02070309020205020404" pitchFamily="49" charset="0"/>
              <a:buChar char="o"/>
            </a:pPr>
            <a:endParaRPr lang="en-BE" sz="1600" dirty="0">
              <a:solidFill>
                <a:srgbClr val="008080"/>
              </a:solidFill>
              <a:cs typeface="Arial" panose="020B0604020202020204" pitchFamily="34" charset="0"/>
            </a:endParaRPr>
          </a:p>
        </p:txBody>
      </p:sp>
      <p:sp>
        <p:nvSpPr>
          <p:cNvPr id="3" name="Rectangle 2">
            <a:extLst>
              <a:ext uri="{FF2B5EF4-FFF2-40B4-BE49-F238E27FC236}">
                <a16:creationId xmlns:a16="http://schemas.microsoft.com/office/drawing/2014/main" id="{4AD12FCB-9054-4CC0-A209-9AA1A630E775}"/>
              </a:ext>
            </a:extLst>
          </p:cNvPr>
          <p:cNvSpPr/>
          <p:nvPr/>
        </p:nvSpPr>
        <p:spPr>
          <a:xfrm>
            <a:off x="9137650" y="1993017"/>
            <a:ext cx="1689100" cy="648069"/>
          </a:xfrm>
          <a:prstGeom prst="rect">
            <a:avLst/>
          </a:prstGeom>
          <a:noFill/>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3860954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C7DC84C-EF72-488B-8EFC-810477FCFA46}"/>
              </a:ext>
            </a:extLst>
          </p:cNvPr>
          <p:cNvSpPr txBox="1"/>
          <p:nvPr/>
        </p:nvSpPr>
        <p:spPr>
          <a:xfrm>
            <a:off x="1100831" y="1198486"/>
            <a:ext cx="8923468" cy="769441"/>
          </a:xfrm>
          <a:prstGeom prst="rect">
            <a:avLst/>
          </a:prstGeom>
          <a:noFill/>
        </p:spPr>
        <p:txBody>
          <a:bodyPr wrap="none" rtlCol="0">
            <a:spAutoFit/>
          </a:bodyPr>
          <a:lstStyle/>
          <a:p>
            <a:r>
              <a:rPr lang="en-GB" sz="4400" b="1" dirty="0">
                <a:solidFill>
                  <a:srgbClr val="008080"/>
                </a:solidFill>
                <a:cs typeface="Arial" panose="020B0604020202020204" pitchFamily="34" charset="0"/>
              </a:rPr>
              <a:t>Des voitures </a:t>
            </a:r>
            <a:r>
              <a:rPr lang="en-GB" sz="4400" b="1" dirty="0" err="1">
                <a:solidFill>
                  <a:srgbClr val="008080"/>
                </a:solidFill>
                <a:cs typeface="Arial" panose="020B0604020202020204" pitchFamily="34" charset="0"/>
              </a:rPr>
              <a:t>partagées</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cela</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signifie</a:t>
            </a:r>
            <a:r>
              <a:rPr lang="en-GB" sz="4400" b="1" dirty="0">
                <a:solidFill>
                  <a:srgbClr val="008080"/>
                </a:solidFill>
                <a:cs typeface="Arial" panose="020B0604020202020204" pitchFamily="34" charset="0"/>
              </a:rPr>
              <a:t>…</a:t>
            </a:r>
            <a:endParaRPr lang="en-BE" sz="4400" b="1" dirty="0">
              <a:solidFill>
                <a:srgbClr val="008080"/>
              </a:solidFill>
              <a:cs typeface="Arial" panose="020B0604020202020204" pitchFamily="34" charset="0"/>
            </a:endParaRPr>
          </a:p>
        </p:txBody>
      </p:sp>
      <p:pic>
        <p:nvPicPr>
          <p:cNvPr id="7" name="Picture 6">
            <a:extLst>
              <a:ext uri="{FF2B5EF4-FFF2-40B4-BE49-F238E27FC236}">
                <a16:creationId xmlns:a16="http://schemas.microsoft.com/office/drawing/2014/main" id="{C24B3384-99D4-4D7F-ADCB-7E2942761140}"/>
              </a:ext>
            </a:extLst>
          </p:cNvPr>
          <p:cNvPicPr>
            <a:picLocks noChangeAspect="1"/>
          </p:cNvPicPr>
          <p:nvPr/>
        </p:nvPicPr>
        <p:blipFill>
          <a:blip r:embed="rId2"/>
          <a:stretch>
            <a:fillRect/>
          </a:stretch>
        </p:blipFill>
        <p:spPr>
          <a:xfrm>
            <a:off x="0" y="1918417"/>
            <a:ext cx="12192000" cy="2718322"/>
          </a:xfrm>
          <a:prstGeom prst="rect">
            <a:avLst/>
          </a:prstGeom>
        </p:spPr>
      </p:pic>
      <p:sp>
        <p:nvSpPr>
          <p:cNvPr id="8" name="Rectangle 7">
            <a:extLst>
              <a:ext uri="{FF2B5EF4-FFF2-40B4-BE49-F238E27FC236}">
                <a16:creationId xmlns:a16="http://schemas.microsoft.com/office/drawing/2014/main" id="{EEF55492-B129-46C9-96BE-BBFB99488888}"/>
              </a:ext>
            </a:extLst>
          </p:cNvPr>
          <p:cNvSpPr/>
          <p:nvPr/>
        </p:nvSpPr>
        <p:spPr>
          <a:xfrm>
            <a:off x="7643674" y="629103"/>
            <a:ext cx="2095130" cy="56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Rectangle 8">
            <a:extLst>
              <a:ext uri="{FF2B5EF4-FFF2-40B4-BE49-F238E27FC236}">
                <a16:creationId xmlns:a16="http://schemas.microsoft.com/office/drawing/2014/main" id="{3A9934AA-788E-4EAE-BD5F-55E954F6385D}"/>
              </a:ext>
            </a:extLst>
          </p:cNvPr>
          <p:cNvSpPr/>
          <p:nvPr/>
        </p:nvSpPr>
        <p:spPr>
          <a:xfrm>
            <a:off x="1656073" y="4404661"/>
            <a:ext cx="4043038" cy="232078"/>
          </a:xfrm>
          <a:prstGeom prst="rect">
            <a:avLst/>
          </a:prstGeom>
          <a:solidFill>
            <a:srgbClr val="E3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Slide Number Placeholder 1">
            <a:extLst>
              <a:ext uri="{FF2B5EF4-FFF2-40B4-BE49-F238E27FC236}">
                <a16:creationId xmlns:a16="http://schemas.microsoft.com/office/drawing/2014/main" id="{F84566EF-7884-4968-8C95-089EE7F8FA9E}"/>
              </a:ext>
            </a:extLst>
          </p:cNvPr>
          <p:cNvSpPr>
            <a:spLocks noGrp="1"/>
          </p:cNvSpPr>
          <p:nvPr>
            <p:ph type="sldNum" sz="quarter" idx="12"/>
          </p:nvPr>
        </p:nvSpPr>
        <p:spPr/>
        <p:txBody>
          <a:bodyPr/>
          <a:lstStyle/>
          <a:p>
            <a:fld id="{83883877-5FBF-44B7-8A4F-3E224BE05D55}" type="slidenum">
              <a:rPr lang="en-BE" smtClean="0"/>
              <a:t>22</a:t>
            </a:fld>
            <a:endParaRPr lang="en-BE"/>
          </a:p>
        </p:txBody>
      </p:sp>
      <p:sp>
        <p:nvSpPr>
          <p:cNvPr id="6" name="TextBox 5">
            <a:extLst>
              <a:ext uri="{FF2B5EF4-FFF2-40B4-BE49-F238E27FC236}">
                <a16:creationId xmlns:a16="http://schemas.microsoft.com/office/drawing/2014/main" id="{180E9D65-86D9-452E-9CBF-E61FB75384E4}"/>
              </a:ext>
            </a:extLst>
          </p:cNvPr>
          <p:cNvSpPr txBox="1"/>
          <p:nvPr/>
        </p:nvSpPr>
        <p:spPr>
          <a:xfrm>
            <a:off x="2113936" y="2302059"/>
            <a:ext cx="3933640" cy="2308324"/>
          </a:xfrm>
          <a:prstGeom prst="rect">
            <a:avLst/>
          </a:prstGeom>
          <a:solidFill>
            <a:srgbClr val="E4F3F0"/>
          </a:solidFill>
        </p:spPr>
        <p:txBody>
          <a:bodyPr wrap="square" rtlCol="0">
            <a:spAutoFit/>
          </a:bodyPr>
          <a:lstStyle/>
          <a:p>
            <a:r>
              <a:rPr lang="en-GB" sz="3200" b="1" dirty="0">
                <a:solidFill>
                  <a:srgbClr val="008080"/>
                </a:solidFill>
                <a:cs typeface="Arial" panose="020B0604020202020204" pitchFamily="34" charset="0"/>
              </a:rPr>
              <a:t>Bon pour le  CLIMAT</a:t>
            </a:r>
          </a:p>
          <a:p>
            <a:endParaRPr lang="en-GB" sz="1600" dirty="0">
              <a:solidFill>
                <a:srgbClr val="008080"/>
              </a:solidFill>
              <a:cs typeface="Arial" panose="020B0604020202020204" pitchFamily="34" charset="0"/>
            </a:endParaRPr>
          </a:p>
          <a:p>
            <a:pPr marL="800100" lvl="1" indent="-342900">
              <a:buClr>
                <a:srgbClr val="008080"/>
              </a:buClr>
              <a:buFont typeface="Courier New" panose="02070309020205020404" pitchFamily="49" charset="0"/>
              <a:buChar char="o"/>
            </a:pPr>
            <a:r>
              <a:rPr lang="en-GB" sz="2000" b="1" dirty="0" err="1">
                <a:solidFill>
                  <a:srgbClr val="008080"/>
                </a:solidFill>
                <a:cs typeface="Arial" panose="020B0604020202020204" pitchFamily="34" charset="0"/>
              </a:rPr>
              <a:t>moins</a:t>
            </a:r>
            <a:r>
              <a:rPr lang="en-GB" sz="2000" b="1" dirty="0">
                <a:solidFill>
                  <a:srgbClr val="008080"/>
                </a:solidFill>
                <a:cs typeface="Arial" panose="020B0604020202020204" pitchFamily="34" charset="0"/>
              </a:rPr>
              <a:t> </a:t>
            </a:r>
            <a:r>
              <a:rPr lang="en-GB" sz="2000" b="1" dirty="0" err="1">
                <a:solidFill>
                  <a:srgbClr val="008080"/>
                </a:solidFill>
                <a:cs typeface="Arial" panose="020B0604020202020204" pitchFamily="34" charset="0"/>
              </a:rPr>
              <a:t>d’énergie</a:t>
            </a:r>
            <a:r>
              <a:rPr lang="en-GB" sz="2000" b="1" dirty="0">
                <a:solidFill>
                  <a:srgbClr val="008080"/>
                </a:solidFill>
                <a:cs typeface="Arial" panose="020B0604020202020204" pitchFamily="34" charset="0"/>
              </a:rPr>
              <a:t> dans la production</a:t>
            </a:r>
          </a:p>
          <a:p>
            <a:pPr marL="800100" lvl="1" indent="-342900">
              <a:buClr>
                <a:srgbClr val="008080"/>
              </a:buClr>
              <a:buFont typeface="Courier New" panose="02070309020205020404" pitchFamily="49" charset="0"/>
              <a:buChar char="o"/>
            </a:pPr>
            <a:r>
              <a:rPr lang="en-GB" sz="2000" b="1" dirty="0" err="1">
                <a:solidFill>
                  <a:srgbClr val="008080"/>
                </a:solidFill>
                <a:cs typeface="Arial" panose="020B0604020202020204" pitchFamily="34" charset="0"/>
              </a:rPr>
              <a:t>moins</a:t>
            </a:r>
            <a:r>
              <a:rPr lang="en-GB" sz="2000" b="1" dirty="0">
                <a:solidFill>
                  <a:srgbClr val="008080"/>
                </a:solidFill>
                <a:cs typeface="Arial" panose="020B0604020202020204" pitchFamily="34" charset="0"/>
              </a:rPr>
              <a:t> de </a:t>
            </a:r>
            <a:r>
              <a:rPr lang="en-GB" sz="2000" b="1" dirty="0" err="1">
                <a:solidFill>
                  <a:srgbClr val="008080"/>
                </a:solidFill>
                <a:cs typeface="Arial" panose="020B0604020202020204" pitchFamily="34" charset="0"/>
              </a:rPr>
              <a:t>ressources</a:t>
            </a:r>
            <a:endParaRPr lang="en-GB" sz="2000" b="1" dirty="0">
              <a:solidFill>
                <a:srgbClr val="008080"/>
              </a:solidFill>
              <a:cs typeface="Arial" panose="020B0604020202020204" pitchFamily="34" charset="0"/>
            </a:endParaRPr>
          </a:p>
          <a:p>
            <a:pPr marL="800100" lvl="1" indent="-342900">
              <a:buClr>
                <a:srgbClr val="008080"/>
              </a:buClr>
              <a:buFont typeface="Courier New" panose="02070309020205020404" pitchFamily="49" charset="0"/>
              <a:buChar char="o"/>
            </a:pPr>
            <a:r>
              <a:rPr lang="en-GB" sz="2000" b="1" dirty="0">
                <a:solidFill>
                  <a:srgbClr val="008080"/>
                </a:solidFill>
                <a:cs typeface="Arial" panose="020B0604020202020204" pitchFamily="34" charset="0"/>
              </a:rPr>
              <a:t>-20% </a:t>
            </a:r>
            <a:r>
              <a:rPr lang="en-GB" sz="2000" b="1" dirty="0" err="1">
                <a:solidFill>
                  <a:srgbClr val="008080"/>
                </a:solidFill>
                <a:cs typeface="Arial" panose="020B0604020202020204" pitchFamily="34" charset="0"/>
              </a:rPr>
              <a:t>d’émission</a:t>
            </a:r>
            <a:r>
              <a:rPr lang="en-GB" sz="2000" b="1" dirty="0">
                <a:solidFill>
                  <a:srgbClr val="008080"/>
                </a:solidFill>
                <a:cs typeface="Arial" panose="020B0604020202020204" pitchFamily="34" charset="0"/>
              </a:rPr>
              <a:t> de CO2</a:t>
            </a:r>
          </a:p>
          <a:p>
            <a:pPr marL="342900" indent="-342900">
              <a:buClr>
                <a:srgbClr val="008080"/>
              </a:buClr>
              <a:buFont typeface="Courier New" panose="02070309020205020404" pitchFamily="49" charset="0"/>
              <a:buChar char="o"/>
            </a:pPr>
            <a:endParaRPr lang="en-BE" sz="1600" dirty="0">
              <a:solidFill>
                <a:srgbClr val="008080"/>
              </a:solidFill>
              <a:cs typeface="Arial" panose="020B0604020202020204" pitchFamily="34" charset="0"/>
            </a:endParaRPr>
          </a:p>
        </p:txBody>
      </p:sp>
      <p:sp>
        <p:nvSpPr>
          <p:cNvPr id="11" name="Rectangle 10">
            <a:extLst>
              <a:ext uri="{FF2B5EF4-FFF2-40B4-BE49-F238E27FC236}">
                <a16:creationId xmlns:a16="http://schemas.microsoft.com/office/drawing/2014/main" id="{42FF6AF0-62AE-454B-B928-36A7E49FF590}"/>
              </a:ext>
            </a:extLst>
          </p:cNvPr>
          <p:cNvSpPr/>
          <p:nvPr/>
        </p:nvSpPr>
        <p:spPr>
          <a:xfrm>
            <a:off x="1837970" y="2075727"/>
            <a:ext cx="2783191" cy="245997"/>
          </a:xfrm>
          <a:prstGeom prst="rect">
            <a:avLst/>
          </a:prstGeom>
          <a:solidFill>
            <a:srgbClr val="E3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Rectangle 9">
            <a:extLst>
              <a:ext uri="{FF2B5EF4-FFF2-40B4-BE49-F238E27FC236}">
                <a16:creationId xmlns:a16="http://schemas.microsoft.com/office/drawing/2014/main" id="{8CA290B6-AF01-4E70-961A-1649E89A3173}"/>
              </a:ext>
            </a:extLst>
          </p:cNvPr>
          <p:cNvSpPr/>
          <p:nvPr/>
        </p:nvSpPr>
        <p:spPr>
          <a:xfrm>
            <a:off x="4273778" y="2302059"/>
            <a:ext cx="1430897" cy="601030"/>
          </a:xfrm>
          <a:prstGeom prst="rect">
            <a:avLst/>
          </a:prstGeom>
          <a:noFill/>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70388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F55492-B129-46C9-96BE-BBFB99488888}"/>
              </a:ext>
            </a:extLst>
          </p:cNvPr>
          <p:cNvSpPr/>
          <p:nvPr/>
        </p:nvSpPr>
        <p:spPr>
          <a:xfrm>
            <a:off x="7643674" y="629103"/>
            <a:ext cx="2095130" cy="56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9" name="Picture 8">
            <a:extLst>
              <a:ext uri="{FF2B5EF4-FFF2-40B4-BE49-F238E27FC236}">
                <a16:creationId xmlns:a16="http://schemas.microsoft.com/office/drawing/2014/main" id="{4817BB50-7883-4611-A454-C083399E4D54}"/>
              </a:ext>
            </a:extLst>
          </p:cNvPr>
          <p:cNvPicPr>
            <a:picLocks noChangeAspect="1"/>
          </p:cNvPicPr>
          <p:nvPr/>
        </p:nvPicPr>
        <p:blipFill>
          <a:blip r:embed="rId3"/>
          <a:stretch>
            <a:fillRect/>
          </a:stretch>
        </p:blipFill>
        <p:spPr>
          <a:xfrm>
            <a:off x="0" y="913794"/>
            <a:ext cx="12192000" cy="5944442"/>
          </a:xfrm>
          <a:prstGeom prst="rect">
            <a:avLst/>
          </a:prstGeom>
        </p:spPr>
      </p:pic>
      <p:sp>
        <p:nvSpPr>
          <p:cNvPr id="10" name="Rectangle 9">
            <a:extLst>
              <a:ext uri="{FF2B5EF4-FFF2-40B4-BE49-F238E27FC236}">
                <a16:creationId xmlns:a16="http://schemas.microsoft.com/office/drawing/2014/main" id="{B5B6C4B8-CD04-4907-86C0-D72DDF071163}"/>
              </a:ext>
            </a:extLst>
          </p:cNvPr>
          <p:cNvSpPr/>
          <p:nvPr/>
        </p:nvSpPr>
        <p:spPr>
          <a:xfrm>
            <a:off x="6548022" y="328403"/>
            <a:ext cx="4043038" cy="56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Rectangle 10">
            <a:extLst>
              <a:ext uri="{FF2B5EF4-FFF2-40B4-BE49-F238E27FC236}">
                <a16:creationId xmlns:a16="http://schemas.microsoft.com/office/drawing/2014/main" id="{7BEBC5E5-CA1C-435E-8CC8-56F6650A18B0}"/>
              </a:ext>
            </a:extLst>
          </p:cNvPr>
          <p:cNvSpPr/>
          <p:nvPr/>
        </p:nvSpPr>
        <p:spPr>
          <a:xfrm>
            <a:off x="6572066" y="896645"/>
            <a:ext cx="4043038" cy="232078"/>
          </a:xfrm>
          <a:prstGeom prst="rect">
            <a:avLst/>
          </a:prstGeom>
          <a:solidFill>
            <a:srgbClr val="E3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Box 11">
            <a:extLst>
              <a:ext uri="{FF2B5EF4-FFF2-40B4-BE49-F238E27FC236}">
                <a16:creationId xmlns:a16="http://schemas.microsoft.com/office/drawing/2014/main" id="{9C59D25F-E24D-4839-B0CB-BD1FB52CE517}"/>
              </a:ext>
            </a:extLst>
          </p:cNvPr>
          <p:cNvSpPr txBox="1"/>
          <p:nvPr/>
        </p:nvSpPr>
        <p:spPr>
          <a:xfrm>
            <a:off x="5786297" y="1418316"/>
            <a:ext cx="3091003" cy="2369880"/>
          </a:xfrm>
          <a:custGeom>
            <a:avLst/>
            <a:gdLst>
              <a:gd name="connsiteX0" fmla="*/ 0 w 2787590"/>
              <a:gd name="connsiteY0" fmla="*/ 0 h 2062103"/>
              <a:gd name="connsiteX1" fmla="*/ 2787590 w 2787590"/>
              <a:gd name="connsiteY1" fmla="*/ 0 h 2062103"/>
              <a:gd name="connsiteX2" fmla="*/ 2787590 w 2787590"/>
              <a:gd name="connsiteY2" fmla="*/ 2062103 h 2062103"/>
              <a:gd name="connsiteX3" fmla="*/ 0 w 2787590"/>
              <a:gd name="connsiteY3" fmla="*/ 2062103 h 2062103"/>
              <a:gd name="connsiteX4" fmla="*/ 0 w 2787590"/>
              <a:gd name="connsiteY4" fmla="*/ 0 h 2062103"/>
              <a:gd name="connsiteX0" fmla="*/ 0 w 2974021"/>
              <a:gd name="connsiteY0" fmla="*/ 0 h 2079858"/>
              <a:gd name="connsiteX1" fmla="*/ 2787590 w 2974021"/>
              <a:gd name="connsiteY1" fmla="*/ 0 h 2079858"/>
              <a:gd name="connsiteX2" fmla="*/ 2974021 w 2974021"/>
              <a:gd name="connsiteY2" fmla="*/ 2079858 h 2079858"/>
              <a:gd name="connsiteX3" fmla="*/ 0 w 2974021"/>
              <a:gd name="connsiteY3" fmla="*/ 2062103 h 2079858"/>
              <a:gd name="connsiteX4" fmla="*/ 0 w 2974021"/>
              <a:gd name="connsiteY4" fmla="*/ 0 h 2079858"/>
              <a:gd name="connsiteX0" fmla="*/ 0 w 2974021"/>
              <a:gd name="connsiteY0" fmla="*/ 0 h 2079858"/>
              <a:gd name="connsiteX1" fmla="*/ 2787590 w 2974021"/>
              <a:gd name="connsiteY1" fmla="*/ 0 h 2079858"/>
              <a:gd name="connsiteX2" fmla="*/ 2974021 w 2974021"/>
              <a:gd name="connsiteY2" fmla="*/ 2079858 h 2079858"/>
              <a:gd name="connsiteX3" fmla="*/ 0 w 2974021"/>
              <a:gd name="connsiteY3" fmla="*/ 2062103 h 2079858"/>
              <a:gd name="connsiteX4" fmla="*/ 0 w 2974021"/>
              <a:gd name="connsiteY4" fmla="*/ 0 h 2079858"/>
              <a:gd name="connsiteX0" fmla="*/ 0 w 2974021"/>
              <a:gd name="connsiteY0" fmla="*/ 0 h 2079858"/>
              <a:gd name="connsiteX1" fmla="*/ 2787590 w 2974021"/>
              <a:gd name="connsiteY1" fmla="*/ 0 h 2079858"/>
              <a:gd name="connsiteX2" fmla="*/ 2974021 w 2974021"/>
              <a:gd name="connsiteY2" fmla="*/ 2079858 h 2079858"/>
              <a:gd name="connsiteX3" fmla="*/ 0 w 2974021"/>
              <a:gd name="connsiteY3" fmla="*/ 2062103 h 2079858"/>
              <a:gd name="connsiteX4" fmla="*/ 0 w 2974021"/>
              <a:gd name="connsiteY4" fmla="*/ 0 h 2079858"/>
              <a:gd name="connsiteX0" fmla="*/ 0 w 3089431"/>
              <a:gd name="connsiteY0" fmla="*/ 0 h 2079858"/>
              <a:gd name="connsiteX1" fmla="*/ 2787590 w 3089431"/>
              <a:gd name="connsiteY1" fmla="*/ 0 h 2079858"/>
              <a:gd name="connsiteX2" fmla="*/ 3089431 w 3089431"/>
              <a:gd name="connsiteY2" fmla="*/ 2079858 h 2079858"/>
              <a:gd name="connsiteX3" fmla="*/ 0 w 3089431"/>
              <a:gd name="connsiteY3" fmla="*/ 2062103 h 2079858"/>
              <a:gd name="connsiteX4" fmla="*/ 0 w 3089431"/>
              <a:gd name="connsiteY4" fmla="*/ 0 h 2079858"/>
              <a:gd name="connsiteX0" fmla="*/ 0 w 3089431"/>
              <a:gd name="connsiteY0" fmla="*/ 0 h 2124247"/>
              <a:gd name="connsiteX1" fmla="*/ 2787590 w 3089431"/>
              <a:gd name="connsiteY1" fmla="*/ 0 h 2124247"/>
              <a:gd name="connsiteX2" fmla="*/ 3089431 w 3089431"/>
              <a:gd name="connsiteY2" fmla="*/ 2079858 h 2124247"/>
              <a:gd name="connsiteX3" fmla="*/ 221942 w 3089431"/>
              <a:gd name="connsiteY3" fmla="*/ 2124247 h 2124247"/>
              <a:gd name="connsiteX4" fmla="*/ 0 w 3089431"/>
              <a:gd name="connsiteY4" fmla="*/ 0 h 2124247"/>
              <a:gd name="connsiteX0" fmla="*/ 37454 w 3126885"/>
              <a:gd name="connsiteY0" fmla="*/ 0 h 2124247"/>
              <a:gd name="connsiteX1" fmla="*/ 2825044 w 3126885"/>
              <a:gd name="connsiteY1" fmla="*/ 0 h 2124247"/>
              <a:gd name="connsiteX2" fmla="*/ 3126885 w 3126885"/>
              <a:gd name="connsiteY2" fmla="*/ 2079858 h 2124247"/>
              <a:gd name="connsiteX3" fmla="*/ 259396 w 3126885"/>
              <a:gd name="connsiteY3" fmla="*/ 2124247 h 2124247"/>
              <a:gd name="connsiteX4" fmla="*/ 37454 w 3126885"/>
              <a:gd name="connsiteY4" fmla="*/ 0 h 212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885" h="2124247">
                <a:moveTo>
                  <a:pt x="37454" y="0"/>
                </a:moveTo>
                <a:lnTo>
                  <a:pt x="2825044" y="0"/>
                </a:lnTo>
                <a:cubicBezTo>
                  <a:pt x="2887188" y="693286"/>
                  <a:pt x="2807288" y="454416"/>
                  <a:pt x="3126885" y="2079858"/>
                </a:cubicBezTo>
                <a:lnTo>
                  <a:pt x="259396" y="2124247"/>
                </a:lnTo>
                <a:cubicBezTo>
                  <a:pt x="-205203" y="2117501"/>
                  <a:pt x="111435" y="708082"/>
                  <a:pt x="37454" y="0"/>
                </a:cubicBezTo>
                <a:close/>
              </a:path>
            </a:pathLst>
          </a:custGeom>
          <a:solidFill>
            <a:srgbClr val="E3F2EF"/>
          </a:solidFill>
        </p:spPr>
        <p:txBody>
          <a:bodyPr wrap="square" rtlCol="0">
            <a:spAutoFit/>
          </a:bodyPr>
          <a:lstStyle/>
          <a:p>
            <a:r>
              <a:rPr lang="en-GB" sz="3200" b="1" dirty="0">
                <a:solidFill>
                  <a:srgbClr val="008080"/>
                </a:solidFill>
                <a:cs typeface="Arial" panose="020B0604020202020204" pitchFamily="34" charset="0"/>
              </a:rPr>
              <a:t>+ de CONFORT</a:t>
            </a:r>
          </a:p>
          <a:p>
            <a:endParaRPr lang="en-GB" sz="1600"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sz="2000" b="1" dirty="0" err="1">
                <a:solidFill>
                  <a:srgbClr val="008080"/>
                </a:solidFill>
                <a:cs typeface="Arial" panose="020B0604020202020204" pitchFamily="34" charset="0"/>
              </a:rPr>
              <a:t>Moins</a:t>
            </a:r>
            <a:r>
              <a:rPr lang="en-GB" sz="2000" b="1" dirty="0">
                <a:solidFill>
                  <a:srgbClr val="008080"/>
                </a:solidFill>
                <a:cs typeface="Arial" panose="020B0604020202020204" pitchFamily="34" charset="0"/>
              </a:rPr>
              <a:t> de </a:t>
            </a:r>
            <a:r>
              <a:rPr lang="en-GB" sz="2000" b="1" dirty="0" err="1">
                <a:solidFill>
                  <a:srgbClr val="008080"/>
                </a:solidFill>
                <a:cs typeface="Arial" panose="020B0604020202020204" pitchFamily="34" charset="0"/>
              </a:rPr>
              <a:t>soucis</a:t>
            </a:r>
            <a:endParaRPr lang="en-GB" sz="2000" b="1"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sz="2000" b="1" dirty="0">
                <a:solidFill>
                  <a:srgbClr val="008080"/>
                </a:solidFill>
                <a:cs typeface="Arial" panose="020B0604020202020204" pitchFamily="34" charset="0"/>
              </a:rPr>
              <a:t>Plus de temps pour </a:t>
            </a:r>
            <a:r>
              <a:rPr lang="en-GB" sz="2000" b="1" dirty="0" err="1">
                <a:solidFill>
                  <a:srgbClr val="008080"/>
                </a:solidFill>
                <a:cs typeface="Arial" panose="020B0604020202020204" pitchFamily="34" charset="0"/>
              </a:rPr>
              <a:t>ce</a:t>
            </a:r>
            <a:r>
              <a:rPr lang="en-GB" sz="2000" b="1" dirty="0">
                <a:solidFill>
                  <a:srgbClr val="008080"/>
                </a:solidFill>
                <a:cs typeface="Arial" panose="020B0604020202020204" pitchFamily="34" charset="0"/>
              </a:rPr>
              <a:t> qui </a:t>
            </a:r>
            <a:r>
              <a:rPr lang="en-GB" sz="2000" b="1" dirty="0" err="1">
                <a:solidFill>
                  <a:srgbClr val="008080"/>
                </a:solidFill>
                <a:cs typeface="Arial" panose="020B0604020202020204" pitchFamily="34" charset="0"/>
              </a:rPr>
              <a:t>est</a:t>
            </a:r>
            <a:r>
              <a:rPr lang="en-GB" sz="2000" b="1" dirty="0">
                <a:solidFill>
                  <a:srgbClr val="008080"/>
                </a:solidFill>
                <a:cs typeface="Arial" panose="020B0604020202020204" pitchFamily="34" charset="0"/>
              </a:rPr>
              <a:t> chouette</a:t>
            </a:r>
          </a:p>
          <a:p>
            <a:pPr marL="342900" indent="-342900">
              <a:buClr>
                <a:srgbClr val="008080"/>
              </a:buClr>
              <a:buFont typeface="Courier New" panose="02070309020205020404" pitchFamily="49" charset="0"/>
              <a:buChar char="o"/>
            </a:pPr>
            <a:r>
              <a:rPr lang="en-GB" sz="2000" b="1" dirty="0">
                <a:solidFill>
                  <a:srgbClr val="008080"/>
                </a:solidFill>
                <a:cs typeface="Arial" panose="020B0604020202020204" pitchFamily="34" charset="0"/>
              </a:rPr>
              <a:t>Une voiture </a:t>
            </a:r>
            <a:r>
              <a:rPr lang="en-GB" sz="2000" b="1" dirty="0" err="1">
                <a:solidFill>
                  <a:srgbClr val="008080"/>
                </a:solidFill>
                <a:cs typeface="Arial" panose="020B0604020202020204" pitchFamily="34" charset="0"/>
              </a:rPr>
              <a:t>adaptée</a:t>
            </a:r>
            <a:r>
              <a:rPr lang="en-GB" sz="2000" b="1" dirty="0">
                <a:solidFill>
                  <a:srgbClr val="008080"/>
                </a:solidFill>
                <a:cs typeface="Arial" panose="020B0604020202020204" pitchFamily="34" charset="0"/>
              </a:rPr>
              <a:t> à </a:t>
            </a:r>
            <a:r>
              <a:rPr lang="en-GB" sz="2000" b="1" dirty="0" err="1">
                <a:solidFill>
                  <a:srgbClr val="008080"/>
                </a:solidFill>
                <a:cs typeface="Arial" panose="020B0604020202020204" pitchFamily="34" charset="0"/>
              </a:rPr>
              <a:t>chaque</a:t>
            </a:r>
            <a:r>
              <a:rPr lang="en-GB" sz="2000" b="1" dirty="0">
                <a:solidFill>
                  <a:srgbClr val="008080"/>
                </a:solidFill>
                <a:cs typeface="Arial" panose="020B0604020202020204" pitchFamily="34" charset="0"/>
              </a:rPr>
              <a:t> situation</a:t>
            </a:r>
            <a:endParaRPr lang="en-BE" sz="2000" b="1" dirty="0">
              <a:solidFill>
                <a:srgbClr val="008080"/>
              </a:solidFill>
              <a:cs typeface="Arial" panose="020B0604020202020204" pitchFamily="34" charset="0"/>
            </a:endParaRPr>
          </a:p>
        </p:txBody>
      </p:sp>
      <p:sp>
        <p:nvSpPr>
          <p:cNvPr id="13" name="TextBox 12">
            <a:extLst>
              <a:ext uri="{FF2B5EF4-FFF2-40B4-BE49-F238E27FC236}">
                <a16:creationId xmlns:a16="http://schemas.microsoft.com/office/drawing/2014/main" id="{C19E4073-F51B-491F-870E-33A650D294F6}"/>
              </a:ext>
            </a:extLst>
          </p:cNvPr>
          <p:cNvSpPr txBox="1"/>
          <p:nvPr/>
        </p:nvSpPr>
        <p:spPr>
          <a:xfrm>
            <a:off x="1100831" y="259664"/>
            <a:ext cx="8923468" cy="769441"/>
          </a:xfrm>
          <a:prstGeom prst="rect">
            <a:avLst/>
          </a:prstGeom>
          <a:noFill/>
        </p:spPr>
        <p:txBody>
          <a:bodyPr wrap="none" rtlCol="0">
            <a:spAutoFit/>
          </a:bodyPr>
          <a:lstStyle/>
          <a:p>
            <a:r>
              <a:rPr lang="en-GB" sz="4400" b="1" dirty="0">
                <a:solidFill>
                  <a:srgbClr val="008080"/>
                </a:solidFill>
                <a:cs typeface="Arial" panose="020B0604020202020204" pitchFamily="34" charset="0"/>
              </a:rPr>
              <a:t>Des voitures </a:t>
            </a:r>
            <a:r>
              <a:rPr lang="en-GB" sz="4400" b="1" dirty="0" err="1">
                <a:solidFill>
                  <a:srgbClr val="008080"/>
                </a:solidFill>
                <a:cs typeface="Arial" panose="020B0604020202020204" pitchFamily="34" charset="0"/>
              </a:rPr>
              <a:t>partagées</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cela</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signifie</a:t>
            </a:r>
            <a:r>
              <a:rPr lang="en-GB" sz="4400" b="1" dirty="0">
                <a:solidFill>
                  <a:srgbClr val="008080"/>
                </a:solidFill>
                <a:cs typeface="Arial" panose="020B0604020202020204" pitchFamily="34" charset="0"/>
              </a:rPr>
              <a:t>…</a:t>
            </a:r>
            <a:endParaRPr lang="en-BE" sz="4400" b="1" dirty="0">
              <a:solidFill>
                <a:srgbClr val="008080"/>
              </a:solidFill>
              <a:cs typeface="Arial" panose="020B0604020202020204" pitchFamily="34" charset="0"/>
            </a:endParaRPr>
          </a:p>
        </p:txBody>
      </p:sp>
      <p:sp>
        <p:nvSpPr>
          <p:cNvPr id="15" name="TextBox 14">
            <a:extLst>
              <a:ext uri="{FF2B5EF4-FFF2-40B4-BE49-F238E27FC236}">
                <a16:creationId xmlns:a16="http://schemas.microsoft.com/office/drawing/2014/main" id="{3C1BCD03-CE7D-4614-AC3B-05AC18738FEE}"/>
              </a:ext>
            </a:extLst>
          </p:cNvPr>
          <p:cNvSpPr txBox="1"/>
          <p:nvPr/>
        </p:nvSpPr>
        <p:spPr>
          <a:xfrm>
            <a:off x="1744406" y="4687979"/>
            <a:ext cx="5507294" cy="2062103"/>
          </a:xfrm>
          <a:custGeom>
            <a:avLst/>
            <a:gdLst>
              <a:gd name="connsiteX0" fmla="*/ 0 w 2787590"/>
              <a:gd name="connsiteY0" fmla="*/ 0 h 2062103"/>
              <a:gd name="connsiteX1" fmla="*/ 2787590 w 2787590"/>
              <a:gd name="connsiteY1" fmla="*/ 0 h 2062103"/>
              <a:gd name="connsiteX2" fmla="*/ 2787590 w 2787590"/>
              <a:gd name="connsiteY2" fmla="*/ 2062103 h 2062103"/>
              <a:gd name="connsiteX3" fmla="*/ 0 w 2787590"/>
              <a:gd name="connsiteY3" fmla="*/ 2062103 h 2062103"/>
              <a:gd name="connsiteX4" fmla="*/ 0 w 2787590"/>
              <a:gd name="connsiteY4" fmla="*/ 0 h 2062103"/>
              <a:gd name="connsiteX0" fmla="*/ 0 w 2974021"/>
              <a:gd name="connsiteY0" fmla="*/ 0 h 2079858"/>
              <a:gd name="connsiteX1" fmla="*/ 2787590 w 2974021"/>
              <a:gd name="connsiteY1" fmla="*/ 0 h 2079858"/>
              <a:gd name="connsiteX2" fmla="*/ 2974021 w 2974021"/>
              <a:gd name="connsiteY2" fmla="*/ 2079858 h 2079858"/>
              <a:gd name="connsiteX3" fmla="*/ 0 w 2974021"/>
              <a:gd name="connsiteY3" fmla="*/ 2062103 h 2079858"/>
              <a:gd name="connsiteX4" fmla="*/ 0 w 2974021"/>
              <a:gd name="connsiteY4" fmla="*/ 0 h 2079858"/>
              <a:gd name="connsiteX0" fmla="*/ 0 w 2974021"/>
              <a:gd name="connsiteY0" fmla="*/ 0 h 2079858"/>
              <a:gd name="connsiteX1" fmla="*/ 2787590 w 2974021"/>
              <a:gd name="connsiteY1" fmla="*/ 0 h 2079858"/>
              <a:gd name="connsiteX2" fmla="*/ 2974021 w 2974021"/>
              <a:gd name="connsiteY2" fmla="*/ 2079858 h 2079858"/>
              <a:gd name="connsiteX3" fmla="*/ 0 w 2974021"/>
              <a:gd name="connsiteY3" fmla="*/ 2062103 h 2079858"/>
              <a:gd name="connsiteX4" fmla="*/ 0 w 2974021"/>
              <a:gd name="connsiteY4" fmla="*/ 0 h 2079858"/>
              <a:gd name="connsiteX0" fmla="*/ 0 w 2974021"/>
              <a:gd name="connsiteY0" fmla="*/ 0 h 2079858"/>
              <a:gd name="connsiteX1" fmla="*/ 2787590 w 2974021"/>
              <a:gd name="connsiteY1" fmla="*/ 0 h 2079858"/>
              <a:gd name="connsiteX2" fmla="*/ 2974021 w 2974021"/>
              <a:gd name="connsiteY2" fmla="*/ 2079858 h 2079858"/>
              <a:gd name="connsiteX3" fmla="*/ 0 w 2974021"/>
              <a:gd name="connsiteY3" fmla="*/ 2062103 h 2079858"/>
              <a:gd name="connsiteX4" fmla="*/ 0 w 2974021"/>
              <a:gd name="connsiteY4" fmla="*/ 0 h 2079858"/>
              <a:gd name="connsiteX0" fmla="*/ 0 w 3089431"/>
              <a:gd name="connsiteY0" fmla="*/ 0 h 2079858"/>
              <a:gd name="connsiteX1" fmla="*/ 2787590 w 3089431"/>
              <a:gd name="connsiteY1" fmla="*/ 0 h 2079858"/>
              <a:gd name="connsiteX2" fmla="*/ 3089431 w 3089431"/>
              <a:gd name="connsiteY2" fmla="*/ 2079858 h 2079858"/>
              <a:gd name="connsiteX3" fmla="*/ 0 w 3089431"/>
              <a:gd name="connsiteY3" fmla="*/ 2062103 h 2079858"/>
              <a:gd name="connsiteX4" fmla="*/ 0 w 3089431"/>
              <a:gd name="connsiteY4" fmla="*/ 0 h 2079858"/>
              <a:gd name="connsiteX0" fmla="*/ 0 w 3089431"/>
              <a:gd name="connsiteY0" fmla="*/ 0 h 2124247"/>
              <a:gd name="connsiteX1" fmla="*/ 2787590 w 3089431"/>
              <a:gd name="connsiteY1" fmla="*/ 0 h 2124247"/>
              <a:gd name="connsiteX2" fmla="*/ 3089431 w 3089431"/>
              <a:gd name="connsiteY2" fmla="*/ 2079858 h 2124247"/>
              <a:gd name="connsiteX3" fmla="*/ 221942 w 3089431"/>
              <a:gd name="connsiteY3" fmla="*/ 2124247 h 2124247"/>
              <a:gd name="connsiteX4" fmla="*/ 0 w 3089431"/>
              <a:gd name="connsiteY4" fmla="*/ 0 h 2124247"/>
              <a:gd name="connsiteX0" fmla="*/ 37454 w 3126885"/>
              <a:gd name="connsiteY0" fmla="*/ 0 h 2124247"/>
              <a:gd name="connsiteX1" fmla="*/ 2825044 w 3126885"/>
              <a:gd name="connsiteY1" fmla="*/ 0 h 2124247"/>
              <a:gd name="connsiteX2" fmla="*/ 3126885 w 3126885"/>
              <a:gd name="connsiteY2" fmla="*/ 2079858 h 2124247"/>
              <a:gd name="connsiteX3" fmla="*/ 259396 w 3126885"/>
              <a:gd name="connsiteY3" fmla="*/ 2124247 h 2124247"/>
              <a:gd name="connsiteX4" fmla="*/ 37454 w 3126885"/>
              <a:gd name="connsiteY4" fmla="*/ 0 h 2124247"/>
              <a:gd name="connsiteX0" fmla="*/ 37454 w 3446481"/>
              <a:gd name="connsiteY0" fmla="*/ 0 h 2153386"/>
              <a:gd name="connsiteX1" fmla="*/ 2825044 w 3446481"/>
              <a:gd name="connsiteY1" fmla="*/ 0 h 2153386"/>
              <a:gd name="connsiteX2" fmla="*/ 3446481 w 3446481"/>
              <a:gd name="connsiteY2" fmla="*/ 2153386 h 2153386"/>
              <a:gd name="connsiteX3" fmla="*/ 259396 w 3446481"/>
              <a:gd name="connsiteY3" fmla="*/ 2124247 h 2153386"/>
              <a:gd name="connsiteX4" fmla="*/ 37454 w 3446481"/>
              <a:gd name="connsiteY4" fmla="*/ 0 h 2153386"/>
              <a:gd name="connsiteX0" fmla="*/ 37454 w 3446481"/>
              <a:gd name="connsiteY0" fmla="*/ 0 h 2153386"/>
              <a:gd name="connsiteX1" fmla="*/ 2825044 w 3446481"/>
              <a:gd name="connsiteY1" fmla="*/ 0 h 2153386"/>
              <a:gd name="connsiteX2" fmla="*/ 3446481 w 3446481"/>
              <a:gd name="connsiteY2" fmla="*/ 2153386 h 2153386"/>
              <a:gd name="connsiteX3" fmla="*/ 259396 w 3446481"/>
              <a:gd name="connsiteY3" fmla="*/ 2124247 h 2153386"/>
              <a:gd name="connsiteX4" fmla="*/ 37454 w 3446481"/>
              <a:gd name="connsiteY4" fmla="*/ 0 h 2153386"/>
              <a:gd name="connsiteX0" fmla="*/ 37454 w 3952508"/>
              <a:gd name="connsiteY0" fmla="*/ 0 h 2128877"/>
              <a:gd name="connsiteX1" fmla="*/ 2825044 w 3952508"/>
              <a:gd name="connsiteY1" fmla="*/ 0 h 2128877"/>
              <a:gd name="connsiteX2" fmla="*/ 3952508 w 3952508"/>
              <a:gd name="connsiteY2" fmla="*/ 2128877 h 2128877"/>
              <a:gd name="connsiteX3" fmla="*/ 259396 w 3952508"/>
              <a:gd name="connsiteY3" fmla="*/ 2124247 h 2128877"/>
              <a:gd name="connsiteX4" fmla="*/ 37454 w 3952508"/>
              <a:gd name="connsiteY4" fmla="*/ 0 h 2128877"/>
              <a:gd name="connsiteX0" fmla="*/ 37454 w 4099353"/>
              <a:gd name="connsiteY0" fmla="*/ 0 h 2128877"/>
              <a:gd name="connsiteX1" fmla="*/ 2825044 w 4099353"/>
              <a:gd name="connsiteY1" fmla="*/ 0 h 2128877"/>
              <a:gd name="connsiteX2" fmla="*/ 3311833 w 4099353"/>
              <a:gd name="connsiteY2" fmla="*/ 1485091 h 2128877"/>
              <a:gd name="connsiteX3" fmla="*/ 3952508 w 4099353"/>
              <a:gd name="connsiteY3" fmla="*/ 2128877 h 2128877"/>
              <a:gd name="connsiteX4" fmla="*/ 259396 w 4099353"/>
              <a:gd name="connsiteY4" fmla="*/ 2124247 h 2128877"/>
              <a:gd name="connsiteX5" fmla="*/ 37454 w 4099353"/>
              <a:gd name="connsiteY5" fmla="*/ 0 h 2128877"/>
              <a:gd name="connsiteX0" fmla="*/ 37454 w 4141232"/>
              <a:gd name="connsiteY0" fmla="*/ 0 h 2128877"/>
              <a:gd name="connsiteX1" fmla="*/ 2825044 w 4141232"/>
              <a:gd name="connsiteY1" fmla="*/ 0 h 2128877"/>
              <a:gd name="connsiteX2" fmla="*/ 3311833 w 4141232"/>
              <a:gd name="connsiteY2" fmla="*/ 1485091 h 2128877"/>
              <a:gd name="connsiteX3" fmla="*/ 3952508 w 4141232"/>
              <a:gd name="connsiteY3" fmla="*/ 2128877 h 2128877"/>
              <a:gd name="connsiteX4" fmla="*/ 259396 w 4141232"/>
              <a:gd name="connsiteY4" fmla="*/ 2124247 h 2128877"/>
              <a:gd name="connsiteX5" fmla="*/ 37454 w 4141232"/>
              <a:gd name="connsiteY5" fmla="*/ 0 h 2128877"/>
              <a:gd name="connsiteX0" fmla="*/ 37454 w 4114959"/>
              <a:gd name="connsiteY0" fmla="*/ 0 h 2128877"/>
              <a:gd name="connsiteX1" fmla="*/ 2825044 w 4114959"/>
              <a:gd name="connsiteY1" fmla="*/ 0 h 2128877"/>
              <a:gd name="connsiteX2" fmla="*/ 3134280 w 4114959"/>
              <a:gd name="connsiteY2" fmla="*/ 1485091 h 2128877"/>
              <a:gd name="connsiteX3" fmla="*/ 3952508 w 4114959"/>
              <a:gd name="connsiteY3" fmla="*/ 2128877 h 2128877"/>
              <a:gd name="connsiteX4" fmla="*/ 259396 w 4114959"/>
              <a:gd name="connsiteY4" fmla="*/ 2124247 h 2128877"/>
              <a:gd name="connsiteX5" fmla="*/ 37454 w 4114959"/>
              <a:gd name="connsiteY5" fmla="*/ 0 h 2128877"/>
              <a:gd name="connsiteX0" fmla="*/ 37454 w 4093896"/>
              <a:gd name="connsiteY0" fmla="*/ 0 h 2128877"/>
              <a:gd name="connsiteX1" fmla="*/ 2825044 w 4093896"/>
              <a:gd name="connsiteY1" fmla="*/ 0 h 2128877"/>
              <a:gd name="connsiteX2" fmla="*/ 2947849 w 4093896"/>
              <a:gd name="connsiteY2" fmla="*/ 1460582 h 2128877"/>
              <a:gd name="connsiteX3" fmla="*/ 3952508 w 4093896"/>
              <a:gd name="connsiteY3" fmla="*/ 2128877 h 2128877"/>
              <a:gd name="connsiteX4" fmla="*/ 259396 w 4093896"/>
              <a:gd name="connsiteY4" fmla="*/ 2124247 h 2128877"/>
              <a:gd name="connsiteX5" fmla="*/ 37454 w 4093896"/>
              <a:gd name="connsiteY5" fmla="*/ 0 h 2128877"/>
              <a:gd name="connsiteX0" fmla="*/ 37454 w 4129205"/>
              <a:gd name="connsiteY0" fmla="*/ 0 h 2128877"/>
              <a:gd name="connsiteX1" fmla="*/ 2825044 w 4129205"/>
              <a:gd name="connsiteY1" fmla="*/ 0 h 2128877"/>
              <a:gd name="connsiteX2" fmla="*/ 2947849 w 4129205"/>
              <a:gd name="connsiteY2" fmla="*/ 1460582 h 2128877"/>
              <a:gd name="connsiteX3" fmla="*/ 3952508 w 4129205"/>
              <a:gd name="connsiteY3" fmla="*/ 2128877 h 2128877"/>
              <a:gd name="connsiteX4" fmla="*/ 259396 w 4129205"/>
              <a:gd name="connsiteY4" fmla="*/ 2124247 h 2128877"/>
              <a:gd name="connsiteX5" fmla="*/ 37454 w 4129205"/>
              <a:gd name="connsiteY5" fmla="*/ 0 h 2128877"/>
              <a:gd name="connsiteX0" fmla="*/ 37454 w 4243949"/>
              <a:gd name="connsiteY0" fmla="*/ 0 h 2128877"/>
              <a:gd name="connsiteX1" fmla="*/ 2825044 w 4243949"/>
              <a:gd name="connsiteY1" fmla="*/ 0 h 2128877"/>
              <a:gd name="connsiteX2" fmla="*/ 3462754 w 4243949"/>
              <a:gd name="connsiteY2" fmla="*/ 1433087 h 2128877"/>
              <a:gd name="connsiteX3" fmla="*/ 3952508 w 4243949"/>
              <a:gd name="connsiteY3" fmla="*/ 2128877 h 2128877"/>
              <a:gd name="connsiteX4" fmla="*/ 259396 w 4243949"/>
              <a:gd name="connsiteY4" fmla="*/ 2124247 h 2128877"/>
              <a:gd name="connsiteX5" fmla="*/ 37454 w 4243949"/>
              <a:gd name="connsiteY5" fmla="*/ 0 h 212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43949" h="2128877">
                <a:moveTo>
                  <a:pt x="37454" y="0"/>
                </a:moveTo>
                <a:lnTo>
                  <a:pt x="2825044" y="0"/>
                </a:lnTo>
                <a:cubicBezTo>
                  <a:pt x="3370774" y="180796"/>
                  <a:pt x="3274843" y="1078274"/>
                  <a:pt x="3462754" y="1433087"/>
                </a:cubicBezTo>
                <a:cubicBezTo>
                  <a:pt x="4307614" y="1322226"/>
                  <a:pt x="4461248" y="1955632"/>
                  <a:pt x="3952508" y="2128877"/>
                </a:cubicBezTo>
                <a:lnTo>
                  <a:pt x="259396" y="2124247"/>
                </a:lnTo>
                <a:cubicBezTo>
                  <a:pt x="-205203" y="2117501"/>
                  <a:pt x="111435" y="708082"/>
                  <a:pt x="37454" y="0"/>
                </a:cubicBezTo>
                <a:close/>
              </a:path>
            </a:pathLst>
          </a:custGeom>
          <a:solidFill>
            <a:srgbClr val="E3F2EF"/>
          </a:solidFill>
        </p:spPr>
        <p:txBody>
          <a:bodyPr wrap="square" rtlCol="0">
            <a:spAutoFit/>
          </a:bodyPr>
          <a:lstStyle/>
          <a:p>
            <a:r>
              <a:rPr lang="en-GB" sz="3200" b="1" dirty="0">
                <a:solidFill>
                  <a:srgbClr val="008080"/>
                </a:solidFill>
                <a:cs typeface="Arial" panose="020B0604020202020204" pitchFamily="34" charset="0"/>
              </a:rPr>
              <a:t>+ </a:t>
            </a:r>
            <a:r>
              <a:rPr lang="en-GB" sz="3200" b="1" dirty="0" err="1">
                <a:solidFill>
                  <a:srgbClr val="008080"/>
                </a:solidFill>
                <a:cs typeface="Arial" panose="020B0604020202020204" pitchFamily="34" charset="0"/>
              </a:rPr>
              <a:t>d’ENVIRONNEMENT</a:t>
            </a:r>
            <a:endParaRPr lang="en-GB" sz="3200" b="1" dirty="0">
              <a:solidFill>
                <a:srgbClr val="008080"/>
              </a:solidFill>
              <a:cs typeface="Arial" panose="020B0604020202020204" pitchFamily="34" charset="0"/>
            </a:endParaRPr>
          </a:p>
          <a:p>
            <a:endParaRPr lang="en-GB" sz="1600"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sz="2000" b="1" dirty="0">
                <a:solidFill>
                  <a:srgbClr val="008080"/>
                </a:solidFill>
                <a:cs typeface="Arial" panose="020B0604020202020204" pitchFamily="34" charset="0"/>
              </a:rPr>
              <a:t>Sain, </a:t>
            </a:r>
            <a:r>
              <a:rPr lang="en-GB" sz="2000" b="1" dirty="0" err="1">
                <a:solidFill>
                  <a:srgbClr val="008080"/>
                </a:solidFill>
                <a:cs typeface="Arial" panose="020B0604020202020204" pitchFamily="34" charset="0"/>
              </a:rPr>
              <a:t>meilleure</a:t>
            </a:r>
            <a:r>
              <a:rPr lang="en-GB" sz="2000" b="1" dirty="0">
                <a:solidFill>
                  <a:srgbClr val="008080"/>
                </a:solidFill>
                <a:cs typeface="Arial" panose="020B0604020202020204" pitchFamily="34" charset="0"/>
              </a:rPr>
              <a:t> </a:t>
            </a:r>
            <a:r>
              <a:rPr lang="en-GB" sz="2000" b="1" dirty="0" err="1">
                <a:solidFill>
                  <a:srgbClr val="008080"/>
                </a:solidFill>
                <a:cs typeface="Arial" panose="020B0604020202020204" pitchFamily="34" charset="0"/>
              </a:rPr>
              <a:t>qualité</a:t>
            </a:r>
            <a:r>
              <a:rPr lang="en-GB" sz="2000" b="1" dirty="0">
                <a:solidFill>
                  <a:srgbClr val="008080"/>
                </a:solidFill>
                <a:cs typeface="Arial" panose="020B0604020202020204" pitchFamily="34" charset="0"/>
              </a:rPr>
              <a:t> </a:t>
            </a:r>
            <a:r>
              <a:rPr lang="en-GB" sz="2000" b="1" dirty="0" err="1">
                <a:solidFill>
                  <a:srgbClr val="008080"/>
                </a:solidFill>
                <a:cs typeface="Arial" panose="020B0604020202020204" pitchFamily="34" charset="0"/>
              </a:rPr>
              <a:t>d’air</a:t>
            </a:r>
            <a:r>
              <a:rPr lang="en-GB" sz="2000" b="1" dirty="0">
                <a:solidFill>
                  <a:srgbClr val="008080"/>
                </a:solidFill>
                <a:cs typeface="Arial" panose="020B0604020202020204" pitchFamily="34" charset="0"/>
              </a:rPr>
              <a:t>,</a:t>
            </a:r>
            <a:br>
              <a:rPr lang="en-GB" sz="2000" b="1" dirty="0">
                <a:solidFill>
                  <a:srgbClr val="008080"/>
                </a:solidFill>
                <a:cs typeface="Arial" panose="020B0604020202020204" pitchFamily="34" charset="0"/>
              </a:rPr>
            </a:br>
            <a:r>
              <a:rPr lang="en-GB" sz="2000" b="1" dirty="0">
                <a:solidFill>
                  <a:srgbClr val="008080"/>
                </a:solidFill>
                <a:cs typeface="Arial" panose="020B0604020202020204" pitchFamily="34" charset="0"/>
              </a:rPr>
              <a:t>plus </a:t>
            </a:r>
            <a:r>
              <a:rPr lang="en-GB" sz="2000" b="1" dirty="0" err="1">
                <a:solidFill>
                  <a:srgbClr val="008080"/>
                </a:solidFill>
                <a:cs typeface="Arial" panose="020B0604020202020204" pitchFamily="34" charset="0"/>
              </a:rPr>
              <a:t>d’activité</a:t>
            </a:r>
            <a:r>
              <a:rPr lang="en-GB" sz="2000" b="1" dirty="0">
                <a:solidFill>
                  <a:srgbClr val="008080"/>
                </a:solidFill>
                <a:cs typeface="Arial" panose="020B0604020202020204" pitchFamily="34" charset="0"/>
              </a:rPr>
              <a:t> physique</a:t>
            </a:r>
          </a:p>
          <a:p>
            <a:pPr marL="342900" indent="-342900">
              <a:buClr>
                <a:srgbClr val="008080"/>
              </a:buClr>
              <a:buFont typeface="Courier New" panose="02070309020205020404" pitchFamily="49" charset="0"/>
              <a:buChar char="o"/>
            </a:pPr>
            <a:r>
              <a:rPr lang="en-GB" sz="2000" b="1" dirty="0" err="1">
                <a:solidFill>
                  <a:srgbClr val="008080"/>
                </a:solidFill>
                <a:cs typeface="Arial" panose="020B0604020202020204" pitchFamily="34" charset="0"/>
              </a:rPr>
              <a:t>Agréable</a:t>
            </a:r>
            <a:r>
              <a:rPr lang="en-GB" sz="2000" b="1" dirty="0">
                <a:solidFill>
                  <a:srgbClr val="008080"/>
                </a:solidFill>
                <a:cs typeface="Arial" panose="020B0604020202020204" pitchFamily="34" charset="0"/>
              </a:rPr>
              <a:t>: &gt;90m² </a:t>
            </a:r>
            <a:r>
              <a:rPr lang="en-GB" sz="2000" b="1" dirty="0" err="1">
                <a:solidFill>
                  <a:srgbClr val="008080"/>
                </a:solidFill>
                <a:cs typeface="Arial" panose="020B0604020202020204" pitchFamily="34" charset="0"/>
              </a:rPr>
              <a:t>d’espace</a:t>
            </a:r>
            <a:r>
              <a:rPr lang="en-GB" sz="2000" b="1" dirty="0">
                <a:solidFill>
                  <a:srgbClr val="008080"/>
                </a:solidFill>
                <a:cs typeface="Arial" panose="020B0604020202020204" pitchFamily="34" charset="0"/>
              </a:rPr>
              <a:t> </a:t>
            </a:r>
            <a:r>
              <a:rPr lang="en-GB" sz="2000" b="1" dirty="0" err="1">
                <a:solidFill>
                  <a:srgbClr val="008080"/>
                </a:solidFill>
                <a:cs typeface="Arial" panose="020B0604020202020204" pitchFamily="34" charset="0"/>
              </a:rPr>
              <a:t>extérieur</a:t>
            </a:r>
            <a:r>
              <a:rPr lang="en-GB" sz="2000" b="1" dirty="0">
                <a:solidFill>
                  <a:srgbClr val="008080"/>
                </a:solidFill>
                <a:cs typeface="Arial" panose="020B0604020202020204" pitchFamily="34" charset="0"/>
              </a:rPr>
              <a:t> </a:t>
            </a:r>
            <a:r>
              <a:rPr lang="en-GB" sz="2000" b="1" dirty="0" err="1">
                <a:solidFill>
                  <a:srgbClr val="008080"/>
                </a:solidFill>
                <a:cs typeface="Arial" panose="020B0604020202020204" pitchFamily="34" charset="0"/>
              </a:rPr>
              <a:t>libéré</a:t>
            </a:r>
            <a:endParaRPr lang="en-GB" sz="2000" b="1"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sz="2000" b="1" dirty="0">
                <a:solidFill>
                  <a:srgbClr val="008080"/>
                </a:solidFill>
                <a:cs typeface="Arial" panose="020B0604020202020204" pitchFamily="34" charset="0"/>
              </a:rPr>
              <a:t>Convivial: nouveaux contacts dans le </a:t>
            </a:r>
            <a:r>
              <a:rPr lang="en-GB" sz="2000" b="1" dirty="0" err="1">
                <a:solidFill>
                  <a:srgbClr val="008080"/>
                </a:solidFill>
                <a:cs typeface="Arial" panose="020B0604020202020204" pitchFamily="34" charset="0"/>
              </a:rPr>
              <a:t>voisinage</a:t>
            </a:r>
            <a:endParaRPr lang="en-BE" sz="2000" b="1"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28BAF67B-0956-4F22-8617-97C0105FB2FF}"/>
              </a:ext>
            </a:extLst>
          </p:cNvPr>
          <p:cNvSpPr>
            <a:spLocks noGrp="1"/>
          </p:cNvSpPr>
          <p:nvPr>
            <p:ph type="sldNum" sz="quarter" idx="12"/>
          </p:nvPr>
        </p:nvSpPr>
        <p:spPr/>
        <p:txBody>
          <a:bodyPr/>
          <a:lstStyle/>
          <a:p>
            <a:fld id="{83883877-5FBF-44B7-8A4F-3E224BE05D55}" type="slidenum">
              <a:rPr lang="en-BE" smtClean="0"/>
              <a:t>23</a:t>
            </a:fld>
            <a:endParaRPr lang="en-BE"/>
          </a:p>
        </p:txBody>
      </p:sp>
      <p:sp>
        <p:nvSpPr>
          <p:cNvPr id="14" name="Rectangle 13">
            <a:extLst>
              <a:ext uri="{FF2B5EF4-FFF2-40B4-BE49-F238E27FC236}">
                <a16:creationId xmlns:a16="http://schemas.microsoft.com/office/drawing/2014/main" id="{36868C4C-6AFE-4F19-B020-EEBC5C6D76A8}"/>
              </a:ext>
            </a:extLst>
          </p:cNvPr>
          <p:cNvSpPr/>
          <p:nvPr/>
        </p:nvSpPr>
        <p:spPr>
          <a:xfrm>
            <a:off x="5786297" y="1369211"/>
            <a:ext cx="2824303" cy="648069"/>
          </a:xfrm>
          <a:prstGeom prst="rect">
            <a:avLst/>
          </a:prstGeom>
          <a:noFill/>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6" name="Rectangle 15">
            <a:extLst>
              <a:ext uri="{FF2B5EF4-FFF2-40B4-BE49-F238E27FC236}">
                <a16:creationId xmlns:a16="http://schemas.microsoft.com/office/drawing/2014/main" id="{D229E7CD-3FF8-4EB0-9DF0-D593293C64D3}"/>
              </a:ext>
            </a:extLst>
          </p:cNvPr>
          <p:cNvSpPr/>
          <p:nvPr/>
        </p:nvSpPr>
        <p:spPr>
          <a:xfrm>
            <a:off x="1562100" y="4687979"/>
            <a:ext cx="4127500" cy="648069"/>
          </a:xfrm>
          <a:prstGeom prst="rect">
            <a:avLst/>
          </a:prstGeom>
          <a:noFill/>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71319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265B8EE-73A2-4FD9-928A-7736BC84C65E}"/>
              </a:ext>
            </a:extLst>
          </p:cNvPr>
          <p:cNvPicPr>
            <a:picLocks noChangeAspect="1"/>
          </p:cNvPicPr>
          <p:nvPr/>
        </p:nvPicPr>
        <p:blipFill>
          <a:blip r:embed="rId2"/>
          <a:stretch>
            <a:fillRect/>
          </a:stretch>
        </p:blipFill>
        <p:spPr>
          <a:xfrm>
            <a:off x="0" y="1721692"/>
            <a:ext cx="12192000" cy="3517085"/>
          </a:xfrm>
          <a:prstGeom prst="rect">
            <a:avLst/>
          </a:prstGeom>
        </p:spPr>
      </p:pic>
      <p:sp>
        <p:nvSpPr>
          <p:cNvPr id="5" name="TextBox 4">
            <a:extLst>
              <a:ext uri="{FF2B5EF4-FFF2-40B4-BE49-F238E27FC236}">
                <a16:creationId xmlns:a16="http://schemas.microsoft.com/office/drawing/2014/main" id="{0C7DC84C-EF72-488B-8EFC-810477FCFA46}"/>
              </a:ext>
            </a:extLst>
          </p:cNvPr>
          <p:cNvSpPr txBox="1"/>
          <p:nvPr/>
        </p:nvSpPr>
        <p:spPr>
          <a:xfrm>
            <a:off x="653156" y="1007868"/>
            <a:ext cx="8923468" cy="769441"/>
          </a:xfrm>
          <a:prstGeom prst="rect">
            <a:avLst/>
          </a:prstGeom>
          <a:noFill/>
        </p:spPr>
        <p:txBody>
          <a:bodyPr wrap="none" rtlCol="0">
            <a:spAutoFit/>
          </a:bodyPr>
          <a:lstStyle/>
          <a:p>
            <a:r>
              <a:rPr lang="en-GB" sz="4400" b="1" dirty="0">
                <a:solidFill>
                  <a:srgbClr val="008080"/>
                </a:solidFill>
                <a:cs typeface="Arial" panose="020B0604020202020204" pitchFamily="34" charset="0"/>
              </a:rPr>
              <a:t>Des voitures </a:t>
            </a:r>
            <a:r>
              <a:rPr lang="en-GB" sz="4400" b="1" dirty="0" err="1">
                <a:solidFill>
                  <a:srgbClr val="008080"/>
                </a:solidFill>
                <a:cs typeface="Arial" panose="020B0604020202020204" pitchFamily="34" charset="0"/>
              </a:rPr>
              <a:t>partagées</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cela</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signifie</a:t>
            </a:r>
            <a:r>
              <a:rPr lang="en-GB" sz="4400" b="1" dirty="0">
                <a:solidFill>
                  <a:srgbClr val="008080"/>
                </a:solidFill>
                <a:cs typeface="Arial" panose="020B0604020202020204" pitchFamily="34" charset="0"/>
              </a:rPr>
              <a:t>…</a:t>
            </a:r>
            <a:endParaRPr lang="en-BE" sz="4400" b="1" dirty="0">
              <a:solidFill>
                <a:srgbClr val="008080"/>
              </a:solidFill>
              <a:cs typeface="Arial" panose="020B0604020202020204" pitchFamily="34" charset="0"/>
            </a:endParaRPr>
          </a:p>
        </p:txBody>
      </p:sp>
      <p:sp>
        <p:nvSpPr>
          <p:cNvPr id="6" name="TextBox 5">
            <a:extLst>
              <a:ext uri="{FF2B5EF4-FFF2-40B4-BE49-F238E27FC236}">
                <a16:creationId xmlns:a16="http://schemas.microsoft.com/office/drawing/2014/main" id="{180E9D65-86D9-452E-9CBF-E61FB75384E4}"/>
              </a:ext>
            </a:extLst>
          </p:cNvPr>
          <p:cNvSpPr txBox="1"/>
          <p:nvPr/>
        </p:nvSpPr>
        <p:spPr>
          <a:xfrm>
            <a:off x="6096000" y="2491133"/>
            <a:ext cx="3248025" cy="2554545"/>
          </a:xfrm>
          <a:prstGeom prst="rect">
            <a:avLst/>
          </a:prstGeom>
          <a:solidFill>
            <a:srgbClr val="E4F3F0"/>
          </a:solidFill>
        </p:spPr>
        <p:txBody>
          <a:bodyPr wrap="square" rtlCol="0">
            <a:spAutoFit/>
          </a:bodyPr>
          <a:lstStyle/>
          <a:p>
            <a:r>
              <a:rPr lang="en-GB" sz="3200" b="1" dirty="0">
                <a:solidFill>
                  <a:srgbClr val="008080"/>
                </a:solidFill>
                <a:cs typeface="Arial" panose="020B0604020202020204" pitchFamily="34" charset="0"/>
              </a:rPr>
              <a:t>Bon pour les FINANCES</a:t>
            </a:r>
          </a:p>
          <a:p>
            <a:endParaRPr lang="en-GB" sz="1600"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sz="1600" b="1" dirty="0">
                <a:solidFill>
                  <a:srgbClr val="008080"/>
                </a:solidFill>
                <a:cs typeface="Arial" panose="020B0604020202020204" pitchFamily="34" charset="0"/>
              </a:rPr>
              <a:t>voiture </a:t>
            </a:r>
            <a:r>
              <a:rPr lang="en-GB" sz="1600" b="1" dirty="0" err="1">
                <a:solidFill>
                  <a:srgbClr val="008080"/>
                </a:solidFill>
                <a:cs typeface="Arial" panose="020B0604020202020204" pitchFamily="34" charset="0"/>
              </a:rPr>
              <a:t>abordable</a:t>
            </a:r>
            <a:r>
              <a:rPr lang="en-GB" sz="1600" b="1" dirty="0">
                <a:solidFill>
                  <a:srgbClr val="008080"/>
                </a:solidFill>
                <a:cs typeface="Arial" panose="020B0604020202020204" pitchFamily="34" charset="0"/>
              </a:rPr>
              <a:t>, </a:t>
            </a:r>
            <a:r>
              <a:rPr lang="en-GB" sz="1600" b="1" dirty="0" err="1">
                <a:solidFill>
                  <a:srgbClr val="008080"/>
                </a:solidFill>
                <a:cs typeface="Arial" panose="020B0604020202020204" pitchFamily="34" charset="0"/>
              </a:rPr>
              <a:t>même</a:t>
            </a:r>
            <a:r>
              <a:rPr lang="en-GB" sz="1600" b="1" dirty="0">
                <a:solidFill>
                  <a:srgbClr val="008080"/>
                </a:solidFill>
                <a:cs typeface="Arial" panose="020B0604020202020204" pitchFamily="34" charset="0"/>
              </a:rPr>
              <a:t> </a:t>
            </a:r>
            <a:r>
              <a:rPr lang="en-GB" sz="1600" b="1" dirty="0" err="1">
                <a:solidFill>
                  <a:srgbClr val="008080"/>
                </a:solidFill>
                <a:cs typeface="Arial" panose="020B0604020202020204" pitchFamily="34" charset="0"/>
              </a:rPr>
              <a:t>électrique</a:t>
            </a:r>
            <a:endParaRPr lang="en-GB" sz="1600" b="1"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sz="1600" b="1" dirty="0" err="1">
                <a:solidFill>
                  <a:srgbClr val="008080"/>
                </a:solidFill>
                <a:cs typeface="Arial" panose="020B0604020202020204" pitchFamily="34" charset="0"/>
              </a:rPr>
              <a:t>Coût</a:t>
            </a:r>
            <a:r>
              <a:rPr lang="en-GB" sz="1600" b="1" dirty="0">
                <a:solidFill>
                  <a:srgbClr val="008080"/>
                </a:solidFill>
                <a:cs typeface="Arial" panose="020B0604020202020204" pitchFamily="34" charset="0"/>
              </a:rPr>
              <a:t> au </a:t>
            </a:r>
            <a:r>
              <a:rPr lang="en-GB" sz="1600" b="1" dirty="0" err="1">
                <a:solidFill>
                  <a:srgbClr val="008080"/>
                </a:solidFill>
                <a:cs typeface="Arial" panose="020B0604020202020204" pitchFamily="34" charset="0"/>
              </a:rPr>
              <a:t>prorata</a:t>
            </a:r>
            <a:r>
              <a:rPr lang="en-GB" sz="1600" b="1" dirty="0">
                <a:solidFill>
                  <a:srgbClr val="008080"/>
                </a:solidFill>
                <a:cs typeface="Arial" panose="020B0604020202020204" pitchFamily="34" charset="0"/>
              </a:rPr>
              <a:t> de </a:t>
            </a:r>
            <a:r>
              <a:rPr lang="en-GB" sz="1600" b="1" dirty="0" err="1">
                <a:solidFill>
                  <a:srgbClr val="008080"/>
                </a:solidFill>
                <a:cs typeface="Arial" panose="020B0604020202020204" pitchFamily="34" charset="0"/>
              </a:rPr>
              <a:t>l’utilisation</a:t>
            </a:r>
            <a:endParaRPr lang="en-GB" sz="1600" b="1" dirty="0">
              <a:solidFill>
                <a:srgbClr val="008080"/>
              </a:solidFill>
              <a:cs typeface="Arial" panose="020B0604020202020204" pitchFamily="34" charset="0"/>
            </a:endParaRPr>
          </a:p>
          <a:p>
            <a:pPr marL="342900" indent="-342900">
              <a:buClr>
                <a:srgbClr val="008080"/>
              </a:buClr>
              <a:buFont typeface="Courier New" panose="02070309020205020404" pitchFamily="49" charset="0"/>
              <a:buChar char="o"/>
            </a:pPr>
            <a:r>
              <a:rPr lang="en-GB" sz="1600" b="1" dirty="0" err="1">
                <a:solidFill>
                  <a:srgbClr val="008080"/>
                </a:solidFill>
                <a:cs typeface="Arial" panose="020B0604020202020204" pitchFamily="34" charset="0"/>
              </a:rPr>
              <a:t>juqu’à</a:t>
            </a:r>
            <a:r>
              <a:rPr lang="en-GB" sz="1600" b="1" dirty="0">
                <a:solidFill>
                  <a:srgbClr val="008080"/>
                </a:solidFill>
                <a:cs typeface="Arial" panose="020B0604020202020204" pitchFamily="34" charset="0"/>
              </a:rPr>
              <a:t> 3.000 euro par an </a:t>
            </a:r>
            <a:r>
              <a:rPr lang="en-GB" sz="1600" b="1" dirty="0" err="1">
                <a:solidFill>
                  <a:srgbClr val="008080"/>
                </a:solidFill>
                <a:cs typeface="Arial" panose="020B0604020202020204" pitchFamily="34" charset="0"/>
              </a:rPr>
              <a:t>d’économie</a:t>
            </a:r>
            <a:endParaRPr lang="en-BE" sz="1600"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5A3E0A29-43AE-4BBC-89E0-BB87AA2A4D10}"/>
              </a:ext>
            </a:extLst>
          </p:cNvPr>
          <p:cNvSpPr>
            <a:spLocks noGrp="1"/>
          </p:cNvSpPr>
          <p:nvPr>
            <p:ph type="sldNum" sz="quarter" idx="12"/>
          </p:nvPr>
        </p:nvSpPr>
        <p:spPr/>
        <p:txBody>
          <a:bodyPr/>
          <a:lstStyle/>
          <a:p>
            <a:fld id="{83883877-5FBF-44B7-8A4F-3E224BE05D55}" type="slidenum">
              <a:rPr lang="en-BE" smtClean="0"/>
              <a:t>24</a:t>
            </a:fld>
            <a:endParaRPr lang="en-BE"/>
          </a:p>
        </p:txBody>
      </p:sp>
    </p:spTree>
    <p:extLst>
      <p:ext uri="{BB962C8B-B14F-4D97-AF65-F5344CB8AC3E}">
        <p14:creationId xmlns:p14="http://schemas.microsoft.com/office/powerpoint/2010/main" val="185534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C363-6F91-453E-8E30-24B67BC69C21}"/>
              </a:ext>
            </a:extLst>
          </p:cNvPr>
          <p:cNvSpPr>
            <a:spLocks noGrp="1"/>
          </p:cNvSpPr>
          <p:nvPr>
            <p:ph type="title"/>
          </p:nvPr>
        </p:nvSpPr>
        <p:spPr/>
        <p:txBody>
          <a:bodyPr/>
          <a:lstStyle/>
          <a:p>
            <a:r>
              <a:rPr lang="en-GB" dirty="0"/>
              <a:t>Plus </a:t>
            </a:r>
            <a:r>
              <a:rPr lang="en-GB" dirty="0" err="1"/>
              <a:t>d’info</a:t>
            </a:r>
            <a:endParaRPr lang="en-BE" dirty="0"/>
          </a:p>
        </p:txBody>
      </p:sp>
      <p:sp>
        <p:nvSpPr>
          <p:cNvPr id="3" name="Content Placeholder 2">
            <a:extLst>
              <a:ext uri="{FF2B5EF4-FFF2-40B4-BE49-F238E27FC236}">
                <a16:creationId xmlns:a16="http://schemas.microsoft.com/office/drawing/2014/main" id="{4E42CACD-0527-4691-8A86-8E5729A28E80}"/>
              </a:ext>
            </a:extLst>
          </p:cNvPr>
          <p:cNvSpPr txBox="1">
            <a:spLocks/>
          </p:cNvSpPr>
          <p:nvPr/>
        </p:nvSpPr>
        <p:spPr>
          <a:xfrm>
            <a:off x="838200" y="1784151"/>
            <a:ext cx="4790243" cy="1086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hlinkClick r:id="rId2"/>
              </a:rPr>
              <a:t>www.autodelen.net</a:t>
            </a:r>
            <a:endParaRPr lang="en-GB" dirty="0"/>
          </a:p>
          <a:p>
            <a:r>
              <a:rPr lang="en-GB" dirty="0" err="1"/>
              <a:t>Faites</a:t>
            </a:r>
            <a:r>
              <a:rPr lang="en-GB" dirty="0"/>
              <a:t> le test</a:t>
            </a:r>
          </a:p>
          <a:p>
            <a:pPr marL="0" indent="0">
              <a:buNone/>
            </a:pPr>
            <a:r>
              <a:rPr lang="en-GB" dirty="0">
                <a:hlinkClick r:id="rId3"/>
              </a:rPr>
              <a:t>www.savewithcarsharing.be</a:t>
            </a:r>
            <a:endParaRPr lang="en-GB" dirty="0"/>
          </a:p>
          <a:p>
            <a:pPr marL="0" indent="0">
              <a:buNone/>
            </a:pPr>
            <a:endParaRPr lang="en-GB" dirty="0"/>
          </a:p>
          <a:p>
            <a:pPr marL="0" indent="0">
              <a:buNone/>
            </a:pPr>
            <a:endParaRPr lang="en-GB" dirty="0"/>
          </a:p>
          <a:p>
            <a:endParaRPr lang="en-BE" dirty="0"/>
          </a:p>
        </p:txBody>
      </p:sp>
      <p:sp>
        <p:nvSpPr>
          <p:cNvPr id="4" name="Slide Number Placeholder 3">
            <a:extLst>
              <a:ext uri="{FF2B5EF4-FFF2-40B4-BE49-F238E27FC236}">
                <a16:creationId xmlns:a16="http://schemas.microsoft.com/office/drawing/2014/main" id="{F9168845-3A97-4AF5-BE5C-03F582182AE5}"/>
              </a:ext>
            </a:extLst>
          </p:cNvPr>
          <p:cNvSpPr>
            <a:spLocks noGrp="1"/>
          </p:cNvSpPr>
          <p:nvPr>
            <p:ph type="sldNum" sz="quarter" idx="12"/>
          </p:nvPr>
        </p:nvSpPr>
        <p:spPr/>
        <p:txBody>
          <a:bodyPr/>
          <a:lstStyle/>
          <a:p>
            <a:fld id="{83883877-5FBF-44B7-8A4F-3E224BE05D55}" type="slidenum">
              <a:rPr lang="en-BE" smtClean="0"/>
              <a:t>25</a:t>
            </a:fld>
            <a:endParaRPr lang="en-BE"/>
          </a:p>
        </p:txBody>
      </p:sp>
      <p:pic>
        <p:nvPicPr>
          <p:cNvPr id="5" name="Picture 4">
            <a:extLst>
              <a:ext uri="{FF2B5EF4-FFF2-40B4-BE49-F238E27FC236}">
                <a16:creationId xmlns:a16="http://schemas.microsoft.com/office/drawing/2014/main" id="{311371B9-627E-4328-95CF-0D8D5EF45E25}"/>
              </a:ext>
            </a:extLst>
          </p:cNvPr>
          <p:cNvPicPr>
            <a:picLocks noChangeAspect="1"/>
          </p:cNvPicPr>
          <p:nvPr/>
        </p:nvPicPr>
        <p:blipFill>
          <a:blip r:embed="rId4"/>
          <a:stretch>
            <a:fillRect/>
          </a:stretch>
        </p:blipFill>
        <p:spPr>
          <a:xfrm>
            <a:off x="5517935" y="1784151"/>
            <a:ext cx="6674065" cy="5073850"/>
          </a:xfrm>
          <a:prstGeom prst="rect">
            <a:avLst/>
          </a:prstGeom>
        </p:spPr>
      </p:pic>
    </p:spTree>
    <p:extLst>
      <p:ext uri="{BB962C8B-B14F-4D97-AF65-F5344CB8AC3E}">
        <p14:creationId xmlns:p14="http://schemas.microsoft.com/office/powerpoint/2010/main" val="1680776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6"/>
          <p:cNvSpPr txBox="1">
            <a:spLocks noGrp="1"/>
          </p:cNvSpPr>
          <p:nvPr>
            <p:ph type="title"/>
          </p:nvPr>
        </p:nvSpPr>
        <p:spPr>
          <a:xfrm>
            <a:off x="712168" y="1670467"/>
            <a:ext cx="4778400" cy="545200"/>
          </a:xfrm>
          <a:prstGeom prst="rect">
            <a:avLst/>
          </a:prstGeom>
        </p:spPr>
        <p:txBody>
          <a:bodyPr spcFirstLastPara="1" vert="horz" wrap="square" lIns="91433" tIns="45700" rIns="91433" bIns="45700" rtlCol="0" anchor="b" anchorCtr="0">
            <a:noAutofit/>
          </a:bodyPr>
          <a:lstStyle/>
          <a:p>
            <a:pPr algn="l"/>
            <a:r>
              <a:rPr lang="nl" dirty="0"/>
              <a:t>Je cherche à utiliser un (2è) véhicule partagé</a:t>
            </a:r>
            <a:endParaRPr dirty="0"/>
          </a:p>
        </p:txBody>
      </p:sp>
      <p:sp>
        <p:nvSpPr>
          <p:cNvPr id="443" name="Google Shape;443;p56"/>
          <p:cNvSpPr txBox="1">
            <a:spLocks noGrp="1"/>
          </p:cNvSpPr>
          <p:nvPr>
            <p:ph type="title" idx="2"/>
          </p:nvPr>
        </p:nvSpPr>
        <p:spPr>
          <a:xfrm>
            <a:off x="6192534" y="1670467"/>
            <a:ext cx="5413311" cy="545200"/>
          </a:xfrm>
          <a:prstGeom prst="rect">
            <a:avLst/>
          </a:prstGeom>
        </p:spPr>
        <p:txBody>
          <a:bodyPr spcFirstLastPara="1" vert="horz" wrap="square" lIns="91433" tIns="45700" rIns="91433" bIns="45700" rtlCol="0" anchor="b" anchorCtr="0">
            <a:noAutofit/>
          </a:bodyPr>
          <a:lstStyle/>
          <a:p>
            <a:r>
              <a:rPr lang="nl" dirty="0"/>
              <a:t>Je possède une (2è) voiture et souhaite la partager</a:t>
            </a:r>
            <a:endParaRPr dirty="0"/>
          </a:p>
        </p:txBody>
      </p:sp>
      <p:sp>
        <p:nvSpPr>
          <p:cNvPr id="444" name="Google Shape;444;p56"/>
          <p:cNvSpPr txBox="1">
            <a:spLocks noGrp="1"/>
          </p:cNvSpPr>
          <p:nvPr>
            <p:ph type="body" idx="3"/>
          </p:nvPr>
        </p:nvSpPr>
        <p:spPr>
          <a:xfrm>
            <a:off x="759168" y="2323948"/>
            <a:ext cx="4684400" cy="3753369"/>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dirty="0"/>
              <a:t>Ai-je à l’occasion besoin d’un (2è) véhicule? </a:t>
            </a:r>
            <a:endParaRPr sz="2267" dirty="0"/>
          </a:p>
          <a:p>
            <a:pPr marL="0" indent="0" algn="l">
              <a:lnSpc>
                <a:spcPct val="100000"/>
              </a:lnSpc>
              <a:spcBef>
                <a:spcPts val="1333"/>
              </a:spcBef>
              <a:buNone/>
            </a:pPr>
            <a:r>
              <a:rPr lang="en-US" sz="2267" dirty="0"/>
              <a:t>Une (2è) voiture, </a:t>
            </a:r>
            <a:r>
              <a:rPr lang="en-US" sz="2267" dirty="0" err="1"/>
              <a:t>est-ce</a:t>
            </a:r>
            <a:r>
              <a:rPr lang="en-US" sz="2267" dirty="0"/>
              <a:t> trop </a:t>
            </a:r>
            <a:r>
              <a:rPr lang="en-US" sz="2267" dirty="0" err="1"/>
              <a:t>cher</a:t>
            </a:r>
            <a:r>
              <a:rPr lang="en-US" sz="2267" dirty="0"/>
              <a:t> pour </a:t>
            </a:r>
            <a:r>
              <a:rPr lang="en-US" sz="2267" dirty="0" err="1"/>
              <a:t>moi</a:t>
            </a:r>
            <a:r>
              <a:rPr lang="en-US" sz="2267" dirty="0"/>
              <a:t> ?</a:t>
            </a:r>
            <a:endParaRPr sz="2267" dirty="0"/>
          </a:p>
          <a:p>
            <a:pPr marL="0" indent="0" algn="l">
              <a:lnSpc>
                <a:spcPct val="100000"/>
              </a:lnSpc>
              <a:spcBef>
                <a:spcPts val="1333"/>
              </a:spcBef>
              <a:buNone/>
            </a:pPr>
            <a:r>
              <a:rPr lang="en-US" sz="2267" dirty="0"/>
              <a:t>Suis-je en </a:t>
            </a:r>
            <a:r>
              <a:rPr lang="en-US" sz="2267" dirty="0" err="1"/>
              <a:t>mesure</a:t>
            </a:r>
            <a:r>
              <a:rPr lang="en-US" sz="2267" dirty="0"/>
              <a:t> de </a:t>
            </a:r>
            <a:r>
              <a:rPr lang="en-US" sz="2267" dirty="0" err="1"/>
              <a:t>planifier</a:t>
            </a:r>
            <a:r>
              <a:rPr lang="en-US" sz="2267" dirty="0"/>
              <a:t> </a:t>
            </a:r>
            <a:r>
              <a:rPr lang="en-US" sz="2267" dirty="0" err="1"/>
              <a:t>mes</a:t>
            </a:r>
            <a:r>
              <a:rPr lang="en-US" sz="2267" dirty="0"/>
              <a:t> </a:t>
            </a:r>
            <a:r>
              <a:rPr lang="en-US" sz="2267" dirty="0" err="1"/>
              <a:t>déplacements</a:t>
            </a:r>
            <a:r>
              <a:rPr lang="en-US" sz="2267" dirty="0"/>
              <a:t> ?</a:t>
            </a:r>
            <a:endParaRPr sz="2267" dirty="0"/>
          </a:p>
          <a:p>
            <a:pPr marL="0" indent="0" algn="l">
              <a:lnSpc>
                <a:spcPct val="100000"/>
              </a:lnSpc>
              <a:spcBef>
                <a:spcPts val="1333"/>
              </a:spcBef>
              <a:buNone/>
            </a:pPr>
            <a:r>
              <a:rPr lang="nl" sz="2267" dirty="0"/>
              <a:t>Suis-je en dessous de 10.000 ~ 13.000 km/an?</a:t>
            </a:r>
            <a:endParaRPr sz="2267" dirty="0"/>
          </a:p>
        </p:txBody>
      </p:sp>
      <p:sp>
        <p:nvSpPr>
          <p:cNvPr id="445" name="Google Shape;445;p56"/>
          <p:cNvSpPr txBox="1"/>
          <p:nvPr/>
        </p:nvSpPr>
        <p:spPr>
          <a:xfrm>
            <a:off x="1243300" y="434167"/>
            <a:ext cx="5157500" cy="414400"/>
          </a:xfrm>
          <a:prstGeom prst="rect">
            <a:avLst/>
          </a:prstGeom>
          <a:noFill/>
          <a:ln>
            <a:noFill/>
          </a:ln>
        </p:spPr>
        <p:txBody>
          <a:bodyPr spcFirstLastPara="1" wrap="square" lIns="121900" tIns="121900" rIns="121900" bIns="121900" anchor="ctr" anchorCtr="0">
            <a:noAutofit/>
          </a:bodyPr>
          <a:lstStyle/>
          <a:p>
            <a:r>
              <a:rPr lang="nl" sz="2667" dirty="0">
                <a:solidFill>
                  <a:srgbClr val="0097A9"/>
                </a:solidFill>
                <a:latin typeface="Source Sans Pro"/>
                <a:ea typeface="Source Sans Pro"/>
                <a:cs typeface="Source Sans Pro"/>
                <a:sym typeface="Source Sans Pro"/>
              </a:rPr>
              <a:t>Autopartage: est-ce pour moi ?</a:t>
            </a:r>
            <a:endParaRPr sz="2667" dirty="0">
              <a:solidFill>
                <a:srgbClr val="0097A9"/>
              </a:solidFill>
              <a:latin typeface="Source Sans Pro"/>
              <a:ea typeface="Source Sans Pro"/>
              <a:cs typeface="Source Sans Pro"/>
              <a:sym typeface="Source Sans Pro"/>
            </a:endParaRPr>
          </a:p>
        </p:txBody>
      </p:sp>
      <p:cxnSp>
        <p:nvCxnSpPr>
          <p:cNvPr id="446" name="Google Shape;446;p56"/>
          <p:cNvCxnSpPr>
            <a:cxnSpLocks/>
            <a:stCxn id="445" idx="3"/>
          </p:cNvCxnSpPr>
          <p:nvPr/>
        </p:nvCxnSpPr>
        <p:spPr>
          <a:xfrm>
            <a:off x="6400800" y="641367"/>
            <a:ext cx="5324900" cy="0"/>
          </a:xfrm>
          <a:prstGeom prst="straightConnector1">
            <a:avLst/>
          </a:prstGeom>
          <a:noFill/>
          <a:ln w="9525" cap="flat" cmpd="sng">
            <a:solidFill>
              <a:srgbClr val="0097A9"/>
            </a:solidFill>
            <a:prstDash val="solid"/>
            <a:round/>
            <a:headEnd type="none" w="med" len="med"/>
            <a:tailEnd type="none" w="med" len="med"/>
          </a:ln>
        </p:spPr>
      </p:cxnSp>
      <p:sp>
        <p:nvSpPr>
          <p:cNvPr id="447" name="Google Shape;447;p56"/>
          <p:cNvSpPr txBox="1">
            <a:spLocks noGrp="1"/>
          </p:cNvSpPr>
          <p:nvPr>
            <p:ph type="body" idx="3"/>
          </p:nvPr>
        </p:nvSpPr>
        <p:spPr>
          <a:xfrm>
            <a:off x="6192534" y="2323948"/>
            <a:ext cx="5324899"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dirty="0"/>
              <a:t>Ma (2è) voiture est-elle souvent inutilisée? </a:t>
            </a:r>
            <a:endParaRPr sz="2267" dirty="0"/>
          </a:p>
          <a:p>
            <a:pPr marL="0" indent="0" algn="l">
              <a:lnSpc>
                <a:spcPct val="100000"/>
              </a:lnSpc>
              <a:spcBef>
                <a:spcPts val="1333"/>
              </a:spcBef>
              <a:buNone/>
            </a:pPr>
            <a:r>
              <a:rPr lang="nl" sz="2267" dirty="0"/>
              <a:t>La possession d’une (2è) voiture revient-il très/trop cher? </a:t>
            </a:r>
            <a:endParaRPr sz="2267" dirty="0"/>
          </a:p>
          <a:p>
            <a:pPr marL="0" indent="0" algn="l">
              <a:lnSpc>
                <a:spcPct val="100000"/>
              </a:lnSpc>
              <a:spcBef>
                <a:spcPts val="1333"/>
              </a:spcBef>
              <a:buNone/>
            </a:pPr>
            <a:r>
              <a:rPr lang="fr-FR" sz="2267" dirty="0"/>
              <a:t>Suis-je en mesure de planifier mes déplacements ?</a:t>
            </a:r>
          </a:p>
          <a:p>
            <a:pPr marL="0" indent="0" algn="l">
              <a:lnSpc>
                <a:spcPct val="100000"/>
              </a:lnSpc>
              <a:spcBef>
                <a:spcPts val="1333"/>
              </a:spcBef>
              <a:buNone/>
            </a:pPr>
            <a:r>
              <a:rPr lang="nl" sz="2267" dirty="0"/>
              <a:t>Suis-je à l’aise à l’idée que quelqu’un d’autre utilise ma voiture? </a:t>
            </a:r>
            <a:endParaRPr sz="2267" dirty="0"/>
          </a:p>
        </p:txBody>
      </p:sp>
      <p:pic>
        <p:nvPicPr>
          <p:cNvPr id="448" name="Google Shape;448;p56"/>
          <p:cNvPicPr preferRelativeResize="0"/>
          <p:nvPr/>
        </p:nvPicPr>
        <p:blipFill>
          <a:blip r:embed="rId3">
            <a:alphaModFix/>
          </a:blip>
          <a:stretch>
            <a:fillRect/>
          </a:stretch>
        </p:blipFill>
        <p:spPr>
          <a:xfrm flipH="1">
            <a:off x="394769" y="4229734"/>
            <a:ext cx="317399" cy="317399"/>
          </a:xfrm>
          <a:prstGeom prst="rect">
            <a:avLst/>
          </a:prstGeom>
          <a:noFill/>
          <a:ln>
            <a:noFill/>
          </a:ln>
        </p:spPr>
      </p:pic>
      <p:pic>
        <p:nvPicPr>
          <p:cNvPr id="449" name="Google Shape;449;p56"/>
          <p:cNvPicPr preferRelativeResize="0"/>
          <p:nvPr/>
        </p:nvPicPr>
        <p:blipFill>
          <a:blip r:embed="rId3">
            <a:alphaModFix/>
          </a:blip>
          <a:stretch>
            <a:fillRect/>
          </a:stretch>
        </p:blipFill>
        <p:spPr>
          <a:xfrm flipH="1">
            <a:off x="394769" y="2520642"/>
            <a:ext cx="317399" cy="317399"/>
          </a:xfrm>
          <a:prstGeom prst="rect">
            <a:avLst/>
          </a:prstGeom>
          <a:noFill/>
          <a:ln>
            <a:noFill/>
          </a:ln>
        </p:spPr>
      </p:pic>
      <p:pic>
        <p:nvPicPr>
          <p:cNvPr id="450" name="Google Shape;450;p56"/>
          <p:cNvPicPr preferRelativeResize="0"/>
          <p:nvPr/>
        </p:nvPicPr>
        <p:blipFill>
          <a:blip r:embed="rId3">
            <a:alphaModFix/>
          </a:blip>
          <a:stretch>
            <a:fillRect/>
          </a:stretch>
        </p:blipFill>
        <p:spPr>
          <a:xfrm flipH="1">
            <a:off x="394769" y="3353955"/>
            <a:ext cx="317399" cy="317399"/>
          </a:xfrm>
          <a:prstGeom prst="rect">
            <a:avLst/>
          </a:prstGeom>
          <a:noFill/>
          <a:ln>
            <a:noFill/>
          </a:ln>
        </p:spPr>
      </p:pic>
      <p:pic>
        <p:nvPicPr>
          <p:cNvPr id="451" name="Google Shape;451;p56"/>
          <p:cNvPicPr preferRelativeResize="0"/>
          <p:nvPr/>
        </p:nvPicPr>
        <p:blipFill>
          <a:blip r:embed="rId3">
            <a:alphaModFix/>
          </a:blip>
          <a:stretch>
            <a:fillRect/>
          </a:stretch>
        </p:blipFill>
        <p:spPr>
          <a:xfrm flipH="1">
            <a:off x="394769" y="5105501"/>
            <a:ext cx="317399" cy="317399"/>
          </a:xfrm>
          <a:prstGeom prst="rect">
            <a:avLst/>
          </a:prstGeom>
          <a:noFill/>
          <a:ln>
            <a:noFill/>
          </a:ln>
        </p:spPr>
      </p:pic>
      <p:pic>
        <p:nvPicPr>
          <p:cNvPr id="452" name="Google Shape;452;p56"/>
          <p:cNvPicPr preferRelativeResize="0"/>
          <p:nvPr/>
        </p:nvPicPr>
        <p:blipFill>
          <a:blip r:embed="rId3">
            <a:alphaModFix/>
          </a:blip>
          <a:stretch>
            <a:fillRect/>
          </a:stretch>
        </p:blipFill>
        <p:spPr>
          <a:xfrm flipH="1">
            <a:off x="5880202" y="3883234"/>
            <a:ext cx="317399" cy="317399"/>
          </a:xfrm>
          <a:prstGeom prst="rect">
            <a:avLst/>
          </a:prstGeom>
          <a:noFill/>
          <a:ln>
            <a:noFill/>
          </a:ln>
        </p:spPr>
      </p:pic>
      <p:pic>
        <p:nvPicPr>
          <p:cNvPr id="453" name="Google Shape;453;p56"/>
          <p:cNvPicPr preferRelativeResize="0"/>
          <p:nvPr/>
        </p:nvPicPr>
        <p:blipFill>
          <a:blip r:embed="rId3">
            <a:alphaModFix/>
          </a:blip>
          <a:stretch>
            <a:fillRect/>
          </a:stretch>
        </p:blipFill>
        <p:spPr>
          <a:xfrm flipH="1">
            <a:off x="5880202" y="2520642"/>
            <a:ext cx="317399" cy="317399"/>
          </a:xfrm>
          <a:prstGeom prst="rect">
            <a:avLst/>
          </a:prstGeom>
          <a:noFill/>
          <a:ln>
            <a:noFill/>
          </a:ln>
        </p:spPr>
      </p:pic>
      <p:pic>
        <p:nvPicPr>
          <p:cNvPr id="454" name="Google Shape;454;p56"/>
          <p:cNvPicPr preferRelativeResize="0"/>
          <p:nvPr/>
        </p:nvPicPr>
        <p:blipFill>
          <a:blip r:embed="rId3">
            <a:alphaModFix/>
          </a:blip>
          <a:stretch>
            <a:fillRect/>
          </a:stretch>
        </p:blipFill>
        <p:spPr>
          <a:xfrm flipH="1">
            <a:off x="5880202" y="3036555"/>
            <a:ext cx="317399" cy="317399"/>
          </a:xfrm>
          <a:prstGeom prst="rect">
            <a:avLst/>
          </a:prstGeom>
          <a:noFill/>
          <a:ln>
            <a:noFill/>
          </a:ln>
        </p:spPr>
      </p:pic>
      <p:pic>
        <p:nvPicPr>
          <p:cNvPr id="455" name="Google Shape;455;p56"/>
          <p:cNvPicPr preferRelativeResize="0"/>
          <p:nvPr/>
        </p:nvPicPr>
        <p:blipFill>
          <a:blip r:embed="rId3">
            <a:alphaModFix/>
          </a:blip>
          <a:stretch>
            <a:fillRect/>
          </a:stretch>
        </p:blipFill>
        <p:spPr>
          <a:xfrm flipH="1">
            <a:off x="5880202" y="4717301"/>
            <a:ext cx="317399" cy="3173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57"/>
          <p:cNvSpPr txBox="1"/>
          <p:nvPr/>
        </p:nvSpPr>
        <p:spPr>
          <a:xfrm>
            <a:off x="1243300" y="434167"/>
            <a:ext cx="4778400" cy="414400"/>
          </a:xfrm>
          <a:prstGeom prst="rect">
            <a:avLst/>
          </a:prstGeom>
          <a:noFill/>
          <a:ln>
            <a:noFill/>
          </a:ln>
        </p:spPr>
        <p:txBody>
          <a:bodyPr spcFirstLastPara="1" wrap="square" lIns="121900" tIns="121900" rIns="121900" bIns="121900" anchor="ctr" anchorCtr="0">
            <a:noAutofit/>
          </a:bodyPr>
          <a:lstStyle/>
          <a:p>
            <a:r>
              <a:rPr lang="nl" sz="2667">
                <a:solidFill>
                  <a:srgbClr val="0097A9"/>
                </a:solidFill>
                <a:latin typeface="Source Sans Pro"/>
                <a:ea typeface="Source Sans Pro"/>
                <a:cs typeface="Source Sans Pro"/>
                <a:sym typeface="Source Sans Pro"/>
              </a:rPr>
              <a:t>IS AUTODELEN IETS VOOR JOU?</a:t>
            </a:r>
            <a:endParaRPr sz="2667">
              <a:solidFill>
                <a:srgbClr val="0097A9"/>
              </a:solidFill>
              <a:latin typeface="Source Sans Pro"/>
              <a:ea typeface="Source Sans Pro"/>
              <a:cs typeface="Source Sans Pro"/>
              <a:sym typeface="Source Sans Pro"/>
            </a:endParaRPr>
          </a:p>
        </p:txBody>
      </p:sp>
      <p:cxnSp>
        <p:nvCxnSpPr>
          <p:cNvPr id="461" name="Google Shape;461;p57"/>
          <p:cNvCxnSpPr>
            <a:stCxn id="460" idx="3"/>
          </p:cNvCxnSpPr>
          <p:nvPr/>
        </p:nvCxnSpPr>
        <p:spPr>
          <a:xfrm>
            <a:off x="6021700" y="641367"/>
            <a:ext cx="5704000" cy="0"/>
          </a:xfrm>
          <a:prstGeom prst="straightConnector1">
            <a:avLst/>
          </a:prstGeom>
          <a:noFill/>
          <a:ln w="9525" cap="flat" cmpd="sng">
            <a:solidFill>
              <a:srgbClr val="0097A9"/>
            </a:solidFill>
            <a:prstDash val="solid"/>
            <a:round/>
            <a:headEnd type="none" w="med" len="med"/>
            <a:tailEnd type="none" w="med" len="med"/>
          </a:ln>
        </p:spPr>
      </p:cxnSp>
      <p:sp>
        <p:nvSpPr>
          <p:cNvPr id="462" name="Google Shape;462;p57"/>
          <p:cNvSpPr txBox="1">
            <a:spLocks noGrp="1"/>
          </p:cNvSpPr>
          <p:nvPr>
            <p:ph type="title"/>
          </p:nvPr>
        </p:nvSpPr>
        <p:spPr>
          <a:xfrm>
            <a:off x="5894267" y="4298805"/>
            <a:ext cx="4937856" cy="1132000"/>
          </a:xfrm>
          <a:prstGeom prst="rect">
            <a:avLst/>
          </a:prstGeom>
        </p:spPr>
        <p:txBody>
          <a:bodyPr spcFirstLastPara="1" vert="horz" wrap="square" lIns="91433" tIns="45700" rIns="91433" bIns="45700" rtlCol="0" anchor="b" anchorCtr="0">
            <a:noAutofit/>
          </a:bodyPr>
          <a:lstStyle/>
          <a:p>
            <a:r>
              <a:rPr lang="nl" dirty="0"/>
              <a:t>ALORS L’AUTOPARTAGE EST FAIT POUR VOUS!</a:t>
            </a:r>
            <a:endParaRPr dirty="0"/>
          </a:p>
        </p:txBody>
      </p:sp>
      <p:sp>
        <p:nvSpPr>
          <p:cNvPr id="463" name="Google Shape;463;p57"/>
          <p:cNvSpPr txBox="1">
            <a:spLocks noGrp="1"/>
          </p:cNvSpPr>
          <p:nvPr>
            <p:ph type="subTitle" idx="1"/>
          </p:nvPr>
        </p:nvSpPr>
        <p:spPr>
          <a:xfrm>
            <a:off x="5894267" y="1821388"/>
            <a:ext cx="3660400" cy="1045600"/>
          </a:xfrm>
          <a:prstGeom prst="rect">
            <a:avLst/>
          </a:prstGeom>
        </p:spPr>
        <p:txBody>
          <a:bodyPr spcFirstLastPara="1" vert="horz" wrap="square" lIns="91433" tIns="45700" rIns="91433" bIns="45700" rtlCol="0" anchor="t" anchorCtr="0">
            <a:noAutofit/>
          </a:bodyPr>
          <a:lstStyle/>
          <a:p>
            <a:pPr marL="0" indent="0"/>
            <a:r>
              <a:rPr lang="nl" dirty="0"/>
              <a:t>Avez-vous répondu au moins 4 fois “oui” ?</a:t>
            </a:r>
            <a:endParaRPr dirty="0"/>
          </a:p>
          <a:p>
            <a:pPr marL="0" indent="0"/>
            <a:endParaRPr dirty="0"/>
          </a:p>
          <a:p>
            <a:pPr marL="0" indent="0"/>
            <a:r>
              <a:rPr lang="nl" dirty="0"/>
              <a:t>Et voulez-vous contribuer à une mobilité plus durable ?</a:t>
            </a:r>
            <a:endParaRPr dirty="0"/>
          </a:p>
          <a:p>
            <a:pPr marL="0" indent="0"/>
            <a:r>
              <a:rPr lang="nl" dirty="0"/>
              <a:t> </a:t>
            </a:r>
            <a:endParaRPr dirty="0"/>
          </a:p>
        </p:txBody>
      </p:sp>
      <p:pic>
        <p:nvPicPr>
          <p:cNvPr id="464" name="Google Shape;464;p57"/>
          <p:cNvPicPr preferRelativeResize="0"/>
          <p:nvPr/>
        </p:nvPicPr>
        <p:blipFill>
          <a:blip r:embed="rId3">
            <a:alphaModFix/>
          </a:blip>
          <a:stretch>
            <a:fillRect/>
          </a:stretch>
        </p:blipFill>
        <p:spPr>
          <a:xfrm>
            <a:off x="2716234" y="1257300"/>
            <a:ext cx="2620865" cy="457200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AB2628-D9E6-4032-9D64-416D116B0F58}"/>
              </a:ext>
            </a:extLst>
          </p:cNvPr>
          <p:cNvSpPr txBox="1"/>
          <p:nvPr/>
        </p:nvSpPr>
        <p:spPr>
          <a:xfrm>
            <a:off x="908177" y="381012"/>
            <a:ext cx="5095783" cy="1446550"/>
          </a:xfrm>
          <a:prstGeom prst="rect">
            <a:avLst/>
          </a:prstGeom>
          <a:noFill/>
        </p:spPr>
        <p:txBody>
          <a:bodyPr wrap="square" rtlCol="0">
            <a:spAutoFit/>
          </a:bodyPr>
          <a:lstStyle/>
          <a:p>
            <a:r>
              <a:rPr lang="en-GB" sz="4400" b="1" dirty="0" err="1">
                <a:solidFill>
                  <a:srgbClr val="008080"/>
                </a:solidFill>
                <a:cs typeface="Arial" panose="020B0604020202020204" pitchFamily="34" charset="0"/>
              </a:rPr>
              <a:t>Ici</a:t>
            </a:r>
            <a:r>
              <a:rPr lang="en-GB" sz="4400" b="1" dirty="0">
                <a:solidFill>
                  <a:srgbClr val="008080"/>
                </a:solidFill>
                <a:cs typeface="Arial" panose="020B0604020202020204" pitchFamily="34" charset="0"/>
              </a:rPr>
              <a:t> on le fait déjà…</a:t>
            </a:r>
          </a:p>
          <a:p>
            <a:endParaRPr lang="en-GB" sz="4400" b="1" dirty="0">
              <a:solidFill>
                <a:srgbClr val="008080"/>
              </a:solidFill>
              <a:cs typeface="Arial" panose="020B0604020202020204" pitchFamily="34" charset="0"/>
            </a:endParaRPr>
          </a:p>
        </p:txBody>
      </p:sp>
      <p:pic>
        <p:nvPicPr>
          <p:cNvPr id="8" name="Picture 7">
            <a:extLst>
              <a:ext uri="{FF2B5EF4-FFF2-40B4-BE49-F238E27FC236}">
                <a16:creationId xmlns:a16="http://schemas.microsoft.com/office/drawing/2014/main" id="{73D10BE9-EE15-4F25-98FF-8B2229A7252A}"/>
              </a:ext>
            </a:extLst>
          </p:cNvPr>
          <p:cNvPicPr>
            <a:picLocks noChangeAspect="1"/>
          </p:cNvPicPr>
          <p:nvPr/>
        </p:nvPicPr>
        <p:blipFill>
          <a:blip r:embed="rId2"/>
          <a:stretch>
            <a:fillRect/>
          </a:stretch>
        </p:blipFill>
        <p:spPr>
          <a:xfrm>
            <a:off x="0" y="1487465"/>
            <a:ext cx="6477731" cy="5370535"/>
          </a:xfrm>
          <a:prstGeom prst="rect">
            <a:avLst/>
          </a:prstGeom>
        </p:spPr>
      </p:pic>
      <p:pic>
        <p:nvPicPr>
          <p:cNvPr id="6" name="Picture 5">
            <a:extLst>
              <a:ext uri="{FF2B5EF4-FFF2-40B4-BE49-F238E27FC236}">
                <a16:creationId xmlns:a16="http://schemas.microsoft.com/office/drawing/2014/main" id="{0B40288E-B69D-4A7A-A15B-64D293B84E8C}"/>
              </a:ext>
            </a:extLst>
          </p:cNvPr>
          <p:cNvPicPr>
            <a:picLocks noChangeAspect="1"/>
          </p:cNvPicPr>
          <p:nvPr/>
        </p:nvPicPr>
        <p:blipFill>
          <a:blip r:embed="rId3"/>
          <a:stretch>
            <a:fillRect/>
          </a:stretch>
        </p:blipFill>
        <p:spPr>
          <a:xfrm>
            <a:off x="5766313" y="1487465"/>
            <a:ext cx="6425687" cy="5370535"/>
          </a:xfrm>
          <a:prstGeom prst="rect">
            <a:avLst/>
          </a:prstGeom>
        </p:spPr>
      </p:pic>
      <p:sp>
        <p:nvSpPr>
          <p:cNvPr id="2" name="Slide Number Placeholder 1">
            <a:extLst>
              <a:ext uri="{FF2B5EF4-FFF2-40B4-BE49-F238E27FC236}">
                <a16:creationId xmlns:a16="http://schemas.microsoft.com/office/drawing/2014/main" id="{C3423EB8-7D48-4028-B50A-C7DDB21B5649}"/>
              </a:ext>
            </a:extLst>
          </p:cNvPr>
          <p:cNvSpPr>
            <a:spLocks noGrp="1"/>
          </p:cNvSpPr>
          <p:nvPr>
            <p:ph type="sldNum" sz="quarter" idx="12"/>
          </p:nvPr>
        </p:nvSpPr>
        <p:spPr/>
        <p:txBody>
          <a:bodyPr/>
          <a:lstStyle/>
          <a:p>
            <a:fld id="{83883877-5FBF-44B7-8A4F-3E224BE05D55}" type="slidenum">
              <a:rPr lang="en-BE" smtClean="0"/>
              <a:t>28</a:t>
            </a:fld>
            <a:endParaRPr lang="en-BE"/>
          </a:p>
        </p:txBody>
      </p:sp>
    </p:spTree>
    <p:extLst>
      <p:ext uri="{BB962C8B-B14F-4D97-AF65-F5344CB8AC3E}">
        <p14:creationId xmlns:p14="http://schemas.microsoft.com/office/powerpoint/2010/main" val="1317148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grpSp>
        <p:nvGrpSpPr>
          <p:cNvPr id="476" name="Google Shape;476;p59"/>
          <p:cNvGrpSpPr/>
          <p:nvPr/>
        </p:nvGrpSpPr>
        <p:grpSpPr>
          <a:xfrm>
            <a:off x="759767" y="1238390"/>
            <a:ext cx="9946564" cy="2131409"/>
            <a:chOff x="392225" y="895492"/>
            <a:chExt cx="7459923" cy="1598557"/>
          </a:xfrm>
        </p:grpSpPr>
        <p:pic>
          <p:nvPicPr>
            <p:cNvPr id="477" name="Google Shape;477;p59"/>
            <p:cNvPicPr preferRelativeResize="0"/>
            <p:nvPr/>
          </p:nvPicPr>
          <p:blipFill rotWithShape="1">
            <a:blip r:embed="rId3">
              <a:alphaModFix/>
            </a:blip>
            <a:srcRect b="68498"/>
            <a:stretch/>
          </p:blipFill>
          <p:spPr>
            <a:xfrm>
              <a:off x="392225" y="895492"/>
              <a:ext cx="6007352" cy="1598550"/>
            </a:xfrm>
            <a:prstGeom prst="rect">
              <a:avLst/>
            </a:prstGeom>
            <a:noFill/>
            <a:ln>
              <a:noFill/>
            </a:ln>
          </p:spPr>
        </p:pic>
        <p:pic>
          <p:nvPicPr>
            <p:cNvPr id="478" name="Google Shape;478;p59"/>
            <p:cNvPicPr preferRelativeResize="0"/>
            <p:nvPr/>
          </p:nvPicPr>
          <p:blipFill rotWithShape="1">
            <a:blip r:embed="rId3">
              <a:alphaModFix/>
            </a:blip>
            <a:srcRect l="1822" t="32850" r="68551" b="37796"/>
            <a:stretch/>
          </p:blipFill>
          <p:spPr>
            <a:xfrm>
              <a:off x="6238775" y="1143775"/>
              <a:ext cx="1613373" cy="1350274"/>
            </a:xfrm>
            <a:prstGeom prst="rect">
              <a:avLst/>
            </a:prstGeom>
            <a:noFill/>
            <a:ln>
              <a:noFill/>
            </a:ln>
          </p:spPr>
        </p:pic>
      </p:grpSp>
      <p:pic>
        <p:nvPicPr>
          <p:cNvPr id="479" name="Google Shape;479;p59"/>
          <p:cNvPicPr preferRelativeResize="0"/>
          <p:nvPr/>
        </p:nvPicPr>
        <p:blipFill rotWithShape="1">
          <a:blip r:embed="rId3">
            <a:alphaModFix/>
          </a:blip>
          <a:srcRect l="31861" t="33758" b="36673"/>
          <a:stretch/>
        </p:blipFill>
        <p:spPr>
          <a:xfrm>
            <a:off x="927501" y="3742534"/>
            <a:ext cx="5403300" cy="1980700"/>
          </a:xfrm>
          <a:prstGeom prst="rect">
            <a:avLst/>
          </a:prstGeom>
          <a:noFill/>
          <a:ln>
            <a:noFill/>
          </a:ln>
        </p:spPr>
      </p:pic>
      <p:pic>
        <p:nvPicPr>
          <p:cNvPr id="480" name="Google Shape;480;p59"/>
          <p:cNvPicPr preferRelativeResize="0"/>
          <p:nvPr/>
        </p:nvPicPr>
        <p:blipFill rotWithShape="1">
          <a:blip r:embed="rId3">
            <a:alphaModFix/>
          </a:blip>
          <a:srcRect l="16413" t="65634" r="3912"/>
          <a:stretch/>
        </p:blipFill>
        <p:spPr>
          <a:xfrm>
            <a:off x="6157334" y="3673467"/>
            <a:ext cx="5850105" cy="2131400"/>
          </a:xfrm>
          <a:prstGeom prst="rect">
            <a:avLst/>
          </a:prstGeom>
          <a:noFill/>
          <a:ln>
            <a:noFill/>
          </a:ln>
        </p:spPr>
      </p:pic>
      <p:cxnSp>
        <p:nvCxnSpPr>
          <p:cNvPr id="481" name="Google Shape;481;p59"/>
          <p:cNvCxnSpPr/>
          <p:nvPr/>
        </p:nvCxnSpPr>
        <p:spPr>
          <a:xfrm>
            <a:off x="927567" y="3503000"/>
            <a:ext cx="9650400" cy="0"/>
          </a:xfrm>
          <a:prstGeom prst="straightConnector1">
            <a:avLst/>
          </a:prstGeom>
          <a:noFill/>
          <a:ln w="9525" cap="flat" cmpd="sng">
            <a:solidFill>
              <a:srgbClr val="DAF1EB"/>
            </a:solidFill>
            <a:prstDash val="solid"/>
            <a:round/>
            <a:headEnd type="none" w="med" len="med"/>
            <a:tailEnd type="none" w="med" len="med"/>
          </a:ln>
        </p:spPr>
      </p:cxnSp>
      <p:cxnSp>
        <p:nvCxnSpPr>
          <p:cNvPr id="482" name="Google Shape;482;p59"/>
          <p:cNvCxnSpPr/>
          <p:nvPr/>
        </p:nvCxnSpPr>
        <p:spPr>
          <a:xfrm>
            <a:off x="6330800" y="3742533"/>
            <a:ext cx="0" cy="2200400"/>
          </a:xfrm>
          <a:prstGeom prst="straightConnector1">
            <a:avLst/>
          </a:prstGeom>
          <a:noFill/>
          <a:ln w="9525" cap="flat" cmpd="sng">
            <a:solidFill>
              <a:srgbClr val="DAF1EB"/>
            </a:solidFill>
            <a:prstDash val="solid"/>
            <a:round/>
            <a:headEnd type="none" w="med" len="med"/>
            <a:tailEnd type="none" w="med" len="med"/>
          </a:ln>
        </p:spPr>
      </p:cxnSp>
      <p:sp>
        <p:nvSpPr>
          <p:cNvPr id="2" name="TextBox 1">
            <a:extLst>
              <a:ext uri="{FF2B5EF4-FFF2-40B4-BE49-F238E27FC236}">
                <a16:creationId xmlns:a16="http://schemas.microsoft.com/office/drawing/2014/main" id="{D19A3F02-0198-4C05-B8F0-7A9C062B0DE8}"/>
              </a:ext>
            </a:extLst>
          </p:cNvPr>
          <p:cNvSpPr txBox="1"/>
          <p:nvPr/>
        </p:nvSpPr>
        <p:spPr>
          <a:xfrm flipH="1">
            <a:off x="1485669" y="3092035"/>
            <a:ext cx="10202829" cy="307777"/>
          </a:xfrm>
          <a:prstGeom prst="rect">
            <a:avLst/>
          </a:prstGeom>
          <a:solidFill>
            <a:schemeClr val="bg1"/>
          </a:solidFill>
          <a:ln>
            <a:noFill/>
          </a:ln>
        </p:spPr>
        <p:txBody>
          <a:bodyPr wrap="square" rtlCol="0">
            <a:spAutoFit/>
          </a:bodyPr>
          <a:lstStyle/>
          <a:p>
            <a:r>
              <a:rPr lang="en-US" sz="1400" dirty="0" err="1">
                <a:solidFill>
                  <a:srgbClr val="5F9F9F"/>
                </a:solidFill>
                <a:latin typeface="Arial Rounded MT Bold" panose="020F0704030504030204" pitchFamily="34" charset="0"/>
              </a:rPr>
              <a:t>Faites-vous</a:t>
            </a:r>
            <a:r>
              <a:rPr lang="en-US" sz="1400" dirty="0">
                <a:solidFill>
                  <a:srgbClr val="5F9F9F"/>
                </a:solidFill>
                <a:latin typeface="Arial Rounded MT Bold" panose="020F0704030504030204" pitchFamily="34" charset="0"/>
              </a:rPr>
              <a:t> </a:t>
            </a:r>
            <a:r>
              <a:rPr lang="en-US" sz="1400" dirty="0" err="1">
                <a:solidFill>
                  <a:srgbClr val="5F9F9F"/>
                </a:solidFill>
                <a:latin typeface="Arial Rounded MT Bold" panose="020F0704030504030204" pitchFamily="34" charset="0"/>
              </a:rPr>
              <a:t>membre</a:t>
            </a:r>
            <a:r>
              <a:rPr lang="en-US" sz="1400" dirty="0">
                <a:solidFill>
                  <a:srgbClr val="5F9F9F"/>
                </a:solidFill>
                <a:latin typeface="Arial Rounded MT Bold" panose="020F0704030504030204" pitchFamily="34" charset="0"/>
              </a:rPr>
              <a:t>            </a:t>
            </a:r>
            <a:r>
              <a:rPr lang="en-US" sz="1400" dirty="0" err="1">
                <a:solidFill>
                  <a:srgbClr val="5F9F9F"/>
                </a:solidFill>
                <a:latin typeface="Arial Rounded MT Bold" panose="020F0704030504030204" pitchFamily="34" charset="0"/>
              </a:rPr>
              <a:t>Réservez</a:t>
            </a:r>
            <a:r>
              <a:rPr lang="en-US" sz="1400" dirty="0">
                <a:solidFill>
                  <a:srgbClr val="5F9F9F"/>
                </a:solidFill>
                <a:latin typeface="Arial Rounded MT Bold" panose="020F0704030504030204" pitchFamily="34" charset="0"/>
              </a:rPr>
              <a:t> </a:t>
            </a:r>
            <a:r>
              <a:rPr lang="en-US" sz="1400" dirty="0" err="1">
                <a:solidFill>
                  <a:srgbClr val="5F9F9F"/>
                </a:solidFill>
                <a:latin typeface="Arial Rounded MT Bold" panose="020F0704030504030204" pitchFamily="34" charset="0"/>
              </a:rPr>
              <a:t>une</a:t>
            </a:r>
            <a:r>
              <a:rPr lang="en-US" sz="1400" dirty="0">
                <a:solidFill>
                  <a:srgbClr val="5F9F9F"/>
                </a:solidFill>
                <a:latin typeface="Arial Rounded MT Bold" panose="020F0704030504030204" pitchFamily="34" charset="0"/>
              </a:rPr>
              <a:t> voiture               </a:t>
            </a:r>
            <a:r>
              <a:rPr lang="en-US" sz="1400" dirty="0" err="1">
                <a:solidFill>
                  <a:srgbClr val="5F9F9F"/>
                </a:solidFill>
                <a:latin typeface="Arial Rounded MT Bold" panose="020F0704030504030204" pitchFamily="34" charset="0"/>
              </a:rPr>
              <a:t>Déverrouillez</a:t>
            </a:r>
            <a:r>
              <a:rPr lang="en-US" sz="1400" dirty="0">
                <a:solidFill>
                  <a:srgbClr val="5F9F9F"/>
                </a:solidFill>
                <a:latin typeface="Arial Rounded MT Bold" panose="020F0704030504030204" pitchFamily="34" charset="0"/>
              </a:rPr>
              <a:t> la voiture         </a:t>
            </a:r>
            <a:r>
              <a:rPr lang="en-US" sz="1400" dirty="0" err="1">
                <a:solidFill>
                  <a:srgbClr val="5F9F9F"/>
                </a:solidFill>
                <a:latin typeface="Arial Rounded MT Bold" panose="020F0704030504030204" pitchFamily="34" charset="0"/>
              </a:rPr>
              <a:t>Faites</a:t>
            </a:r>
            <a:r>
              <a:rPr lang="en-US" sz="1400" dirty="0">
                <a:solidFill>
                  <a:srgbClr val="5F9F9F"/>
                </a:solidFill>
                <a:latin typeface="Arial Rounded MT Bold" panose="020F0704030504030204" pitchFamily="34" charset="0"/>
              </a:rPr>
              <a:t> </a:t>
            </a:r>
            <a:r>
              <a:rPr lang="en-US" sz="1400" dirty="0" err="1">
                <a:solidFill>
                  <a:srgbClr val="5F9F9F"/>
                </a:solidFill>
                <a:latin typeface="Arial Rounded MT Bold" panose="020F0704030504030204" pitchFamily="34" charset="0"/>
              </a:rPr>
              <a:t>quelques</a:t>
            </a:r>
            <a:r>
              <a:rPr lang="en-US" sz="1400" dirty="0">
                <a:solidFill>
                  <a:srgbClr val="5F9F9F"/>
                </a:solidFill>
                <a:latin typeface="Arial Rounded MT Bold" panose="020F0704030504030204" pitchFamily="34" charset="0"/>
              </a:rPr>
              <a:t> </a:t>
            </a:r>
            <a:r>
              <a:rPr lang="en-US" sz="1400" dirty="0" err="1">
                <a:solidFill>
                  <a:srgbClr val="5F9F9F"/>
                </a:solidFill>
                <a:latin typeface="Arial Rounded MT Bold" panose="020F0704030504030204" pitchFamily="34" charset="0"/>
              </a:rPr>
              <a:t>vérifications</a:t>
            </a:r>
            <a:endParaRPr lang="en-BE" sz="1400" dirty="0">
              <a:solidFill>
                <a:srgbClr val="5F9F9F"/>
              </a:solidFill>
              <a:latin typeface="Arial Rounded MT Bold" panose="020F0704030504030204" pitchFamily="34" charset="0"/>
            </a:endParaRPr>
          </a:p>
        </p:txBody>
      </p:sp>
      <p:sp>
        <p:nvSpPr>
          <p:cNvPr id="10" name="TextBox 9">
            <a:extLst>
              <a:ext uri="{FF2B5EF4-FFF2-40B4-BE49-F238E27FC236}">
                <a16:creationId xmlns:a16="http://schemas.microsoft.com/office/drawing/2014/main" id="{8EEF3FEA-3586-41DC-B690-18C9202A6C8F}"/>
              </a:ext>
            </a:extLst>
          </p:cNvPr>
          <p:cNvSpPr txBox="1"/>
          <p:nvPr/>
        </p:nvSpPr>
        <p:spPr>
          <a:xfrm flipH="1">
            <a:off x="1628849" y="5343202"/>
            <a:ext cx="10202829" cy="307777"/>
          </a:xfrm>
          <a:prstGeom prst="rect">
            <a:avLst/>
          </a:prstGeom>
          <a:solidFill>
            <a:schemeClr val="bg1"/>
          </a:solidFill>
          <a:ln>
            <a:noFill/>
          </a:ln>
        </p:spPr>
        <p:txBody>
          <a:bodyPr wrap="square" rtlCol="0">
            <a:spAutoFit/>
          </a:bodyPr>
          <a:lstStyle/>
          <a:p>
            <a:r>
              <a:rPr lang="en-US" sz="1400" dirty="0" err="1">
                <a:solidFill>
                  <a:srgbClr val="5F9F9F"/>
                </a:solidFill>
                <a:latin typeface="Arial Rounded MT Bold" panose="020F0704030504030204" pitchFamily="34" charset="0"/>
              </a:rPr>
              <a:t>Roulez</a:t>
            </a:r>
            <a:r>
              <a:rPr lang="en-US" sz="1400" dirty="0">
                <a:solidFill>
                  <a:srgbClr val="5F9F9F"/>
                </a:solidFill>
                <a:latin typeface="Arial Rounded MT Bold" panose="020F0704030504030204" pitchFamily="34" charset="0"/>
              </a:rPr>
              <a:t> </a:t>
            </a:r>
            <a:r>
              <a:rPr lang="en-US" sz="1400" dirty="0">
                <a:solidFill>
                  <a:srgbClr val="5F9F9F"/>
                </a:solidFill>
                <a:latin typeface="Arial Rounded MT Bold" panose="020F0704030504030204" pitchFamily="34" charset="0"/>
                <a:sym typeface="Wingdings" panose="05000000000000000000" pitchFamily="2" charset="2"/>
              </a:rPr>
              <a:t>                                   </a:t>
            </a:r>
            <a:r>
              <a:rPr lang="en-US" sz="1400" dirty="0" err="1">
                <a:solidFill>
                  <a:srgbClr val="5F9F9F"/>
                </a:solidFill>
                <a:latin typeface="Arial Rounded MT Bold" panose="020F0704030504030204" pitchFamily="34" charset="0"/>
                <a:sym typeface="Wingdings" panose="05000000000000000000" pitchFamily="2" charset="2"/>
              </a:rPr>
              <a:t>Rapportez</a:t>
            </a:r>
            <a:r>
              <a:rPr lang="en-US" sz="1400" dirty="0">
                <a:solidFill>
                  <a:srgbClr val="5F9F9F"/>
                </a:solidFill>
                <a:latin typeface="Arial Rounded MT Bold" panose="020F0704030504030204" pitchFamily="34" charset="0"/>
                <a:sym typeface="Wingdings" panose="05000000000000000000" pitchFamily="2" charset="2"/>
              </a:rPr>
              <a:t> la voiture                 </a:t>
            </a:r>
            <a:r>
              <a:rPr lang="en-US" sz="1400" dirty="0" err="1">
                <a:solidFill>
                  <a:srgbClr val="5F9F9F"/>
                </a:solidFill>
                <a:latin typeface="Arial Rounded MT Bold" panose="020F0704030504030204" pitchFamily="34" charset="0"/>
                <a:sym typeface="Wingdings" panose="05000000000000000000" pitchFamily="2" charset="2"/>
              </a:rPr>
              <a:t>Verrouillez</a:t>
            </a:r>
            <a:r>
              <a:rPr lang="en-US" sz="1400" dirty="0">
                <a:solidFill>
                  <a:srgbClr val="5F9F9F"/>
                </a:solidFill>
                <a:latin typeface="Arial Rounded MT Bold" panose="020F0704030504030204" pitchFamily="34" charset="0"/>
                <a:sym typeface="Wingdings" panose="05000000000000000000" pitchFamily="2" charset="2"/>
              </a:rPr>
              <a:t> la voiture             </a:t>
            </a:r>
            <a:r>
              <a:rPr lang="en-US" sz="1400" dirty="0" err="1">
                <a:solidFill>
                  <a:srgbClr val="5F9F9F"/>
                </a:solidFill>
                <a:latin typeface="Arial Rounded MT Bold" panose="020F0704030504030204" pitchFamily="34" charset="0"/>
                <a:sym typeface="Wingdings" panose="05000000000000000000" pitchFamily="2" charset="2"/>
              </a:rPr>
              <a:t>Réglez</a:t>
            </a:r>
            <a:r>
              <a:rPr lang="en-US" sz="1400" dirty="0">
                <a:solidFill>
                  <a:srgbClr val="5F9F9F"/>
                </a:solidFill>
                <a:latin typeface="Arial Rounded MT Bold" panose="020F0704030504030204" pitchFamily="34" charset="0"/>
                <a:sym typeface="Wingdings" panose="05000000000000000000" pitchFamily="2" charset="2"/>
              </a:rPr>
              <a:t> </a:t>
            </a:r>
            <a:r>
              <a:rPr lang="en-US" sz="1400" dirty="0" err="1">
                <a:solidFill>
                  <a:srgbClr val="5F9F9F"/>
                </a:solidFill>
                <a:latin typeface="Arial Rounded MT Bold" panose="020F0704030504030204" pitchFamily="34" charset="0"/>
                <a:sym typeface="Wingdings" panose="05000000000000000000" pitchFamily="2" charset="2"/>
              </a:rPr>
              <a:t>votre</a:t>
            </a:r>
            <a:r>
              <a:rPr lang="en-US" sz="1400" dirty="0">
                <a:solidFill>
                  <a:srgbClr val="5F9F9F"/>
                </a:solidFill>
                <a:latin typeface="Arial Rounded MT Bold" panose="020F0704030504030204" pitchFamily="34" charset="0"/>
                <a:sym typeface="Wingdings" panose="05000000000000000000" pitchFamily="2" charset="2"/>
              </a:rPr>
              <a:t> </a:t>
            </a:r>
            <a:r>
              <a:rPr lang="en-US" sz="1400" dirty="0" err="1">
                <a:solidFill>
                  <a:srgbClr val="5F9F9F"/>
                </a:solidFill>
                <a:latin typeface="Arial Rounded MT Bold" panose="020F0704030504030204" pitchFamily="34" charset="0"/>
                <a:sym typeface="Wingdings" panose="05000000000000000000" pitchFamily="2" charset="2"/>
              </a:rPr>
              <a:t>décompte</a:t>
            </a:r>
            <a:endParaRPr lang="en-BE" sz="1400" dirty="0">
              <a:solidFill>
                <a:srgbClr val="5F9F9F"/>
              </a:solidFill>
              <a:latin typeface="Arial Rounded MT Bold" panose="020F07040305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99EC0A8-B03E-42DA-A200-D41F5DC8D9BC}"/>
              </a:ext>
            </a:extLst>
          </p:cNvPr>
          <p:cNvSpPr txBox="1"/>
          <p:nvPr/>
        </p:nvSpPr>
        <p:spPr>
          <a:xfrm>
            <a:off x="644648" y="258464"/>
            <a:ext cx="10647750" cy="1508105"/>
          </a:xfrm>
          <a:prstGeom prst="rect">
            <a:avLst/>
          </a:prstGeom>
          <a:noFill/>
        </p:spPr>
        <p:txBody>
          <a:bodyPr wrap="square" rtlCol="0">
            <a:spAutoFit/>
          </a:bodyPr>
          <a:lstStyle/>
          <a:p>
            <a:r>
              <a:rPr lang="en-GB" sz="4400" b="1" dirty="0">
                <a:solidFill>
                  <a:srgbClr val="008080"/>
                </a:solidFill>
                <a:cs typeface="Arial" panose="020B0604020202020204" pitchFamily="34" charset="0"/>
              </a:rPr>
              <a:t>2 </a:t>
            </a:r>
            <a:r>
              <a:rPr lang="en-GB" sz="4400" b="1" dirty="0" err="1">
                <a:solidFill>
                  <a:srgbClr val="008080"/>
                </a:solidFill>
                <a:cs typeface="Arial" panose="020B0604020202020204" pitchFamily="34" charset="0"/>
              </a:rPr>
              <a:t>Modèles</a:t>
            </a:r>
            <a:endParaRPr lang="en-GB" sz="4400" b="1"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err="1">
                <a:solidFill>
                  <a:srgbClr val="008080"/>
                </a:solidFill>
                <a:cs typeface="Arial" panose="020B0604020202020204" pitchFamily="34" charset="0"/>
              </a:rPr>
              <a:t>Fournisseur</a:t>
            </a:r>
            <a:r>
              <a:rPr lang="en-GB" sz="2400" dirty="0">
                <a:solidFill>
                  <a:srgbClr val="008080"/>
                </a:solidFill>
                <a:cs typeface="Arial" panose="020B0604020202020204" pitchFamily="34" charset="0"/>
              </a:rPr>
              <a:t> avec </a:t>
            </a:r>
            <a:r>
              <a:rPr lang="en-GB" sz="2400" dirty="0" err="1">
                <a:solidFill>
                  <a:srgbClr val="008080"/>
                </a:solidFill>
                <a:cs typeface="Arial" panose="020B0604020202020204" pitchFamily="34" charset="0"/>
              </a:rPr>
              <a:t>sa</a:t>
            </a:r>
            <a:r>
              <a:rPr lang="en-GB" sz="2400" dirty="0">
                <a:solidFill>
                  <a:srgbClr val="008080"/>
                </a:solidFill>
                <a:cs typeface="Arial" panose="020B0604020202020204" pitchFamily="34" charset="0"/>
              </a:rPr>
              <a:t> propre </a:t>
            </a:r>
            <a:r>
              <a:rPr lang="en-GB" sz="2400" dirty="0" err="1">
                <a:solidFill>
                  <a:srgbClr val="008080"/>
                </a:solidFill>
                <a:cs typeface="Arial" panose="020B0604020202020204" pitchFamily="34" charset="0"/>
              </a:rPr>
              <a:t>flotte</a:t>
            </a:r>
            <a:endParaRPr lang="en-GB" sz="2400"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err="1">
                <a:solidFill>
                  <a:srgbClr val="008080"/>
                </a:solidFill>
                <a:cs typeface="Arial" panose="020B0604020202020204" pitchFamily="34" charset="0"/>
              </a:rPr>
              <a:t>Platforme</a:t>
            </a:r>
            <a:r>
              <a:rPr lang="en-GB" sz="2400" dirty="0">
                <a:solidFill>
                  <a:srgbClr val="008080"/>
                </a:solidFill>
                <a:cs typeface="Arial" panose="020B0604020202020204" pitchFamily="34" charset="0"/>
              </a:rPr>
              <a:t> sans </a:t>
            </a:r>
            <a:r>
              <a:rPr lang="en-GB" sz="2400" dirty="0" err="1">
                <a:solidFill>
                  <a:srgbClr val="008080"/>
                </a:solidFill>
                <a:cs typeface="Arial" panose="020B0604020202020204" pitchFamily="34" charset="0"/>
              </a:rPr>
              <a:t>flotte</a:t>
            </a:r>
            <a:r>
              <a:rPr lang="en-GB" sz="2400" dirty="0">
                <a:solidFill>
                  <a:srgbClr val="008080"/>
                </a:solidFill>
                <a:cs typeface="Arial" panose="020B0604020202020204" pitchFamily="34" charset="0"/>
              </a:rPr>
              <a:t> propre (entre </a:t>
            </a:r>
            <a:r>
              <a:rPr lang="en-GB" sz="2400" dirty="0" err="1">
                <a:solidFill>
                  <a:srgbClr val="008080"/>
                </a:solidFill>
                <a:cs typeface="Arial" panose="020B0604020202020204" pitchFamily="34" charset="0"/>
              </a:rPr>
              <a:t>particuliers</a:t>
            </a:r>
            <a:r>
              <a:rPr lang="en-GB" sz="2400" dirty="0">
                <a:solidFill>
                  <a:srgbClr val="008080"/>
                </a:solidFill>
                <a:cs typeface="Arial" panose="020B0604020202020204" pitchFamily="34" charset="0"/>
              </a:rPr>
              <a:t>)</a:t>
            </a:r>
            <a:endParaRPr lang="en-BE" sz="2400"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C6F4F3F4-0677-46D5-A66E-F5F1517E2E41}"/>
              </a:ext>
            </a:extLst>
          </p:cNvPr>
          <p:cNvSpPr>
            <a:spLocks noGrp="1"/>
          </p:cNvSpPr>
          <p:nvPr>
            <p:ph type="sldNum" sz="quarter" idx="12"/>
          </p:nvPr>
        </p:nvSpPr>
        <p:spPr/>
        <p:txBody>
          <a:bodyPr/>
          <a:lstStyle/>
          <a:p>
            <a:fld id="{83883877-5FBF-44B7-8A4F-3E224BE05D55}" type="slidenum">
              <a:rPr lang="en-BE" smtClean="0"/>
              <a:t>30</a:t>
            </a:fld>
            <a:endParaRPr lang="en-BE"/>
          </a:p>
        </p:txBody>
      </p:sp>
      <p:sp>
        <p:nvSpPr>
          <p:cNvPr id="10" name="TextBox 9">
            <a:extLst>
              <a:ext uri="{FF2B5EF4-FFF2-40B4-BE49-F238E27FC236}">
                <a16:creationId xmlns:a16="http://schemas.microsoft.com/office/drawing/2014/main" id="{B36D6676-68DD-4482-B3B9-6C7893110EA0}"/>
              </a:ext>
            </a:extLst>
          </p:cNvPr>
          <p:cNvSpPr txBox="1"/>
          <p:nvPr/>
        </p:nvSpPr>
        <p:spPr>
          <a:xfrm>
            <a:off x="807127" y="1887758"/>
            <a:ext cx="10546673" cy="1877437"/>
          </a:xfrm>
          <a:prstGeom prst="rect">
            <a:avLst/>
          </a:prstGeom>
          <a:noFill/>
        </p:spPr>
        <p:txBody>
          <a:bodyPr wrap="square" rtlCol="0">
            <a:spAutoFit/>
          </a:bodyPr>
          <a:lstStyle/>
          <a:p>
            <a:r>
              <a:rPr lang="en-GB" sz="4400" b="1" dirty="0" err="1">
                <a:solidFill>
                  <a:srgbClr val="008080"/>
                </a:solidFill>
                <a:cs typeface="Arial" panose="020B0604020202020204" pitchFamily="34" charset="0"/>
              </a:rPr>
              <a:t>Coopérative</a:t>
            </a:r>
            <a:endParaRPr lang="en-GB" sz="4400" b="1"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a:solidFill>
                  <a:srgbClr val="008080"/>
                </a:solidFill>
                <a:cs typeface="Arial" panose="020B0604020202020204" pitchFamily="34" charset="0"/>
              </a:rPr>
              <a:t>Tierce </a:t>
            </a:r>
            <a:r>
              <a:rPr lang="en-GB" sz="2400" dirty="0" err="1">
                <a:solidFill>
                  <a:srgbClr val="008080"/>
                </a:solidFill>
                <a:cs typeface="Arial" panose="020B0604020202020204" pitchFamily="34" charset="0"/>
              </a:rPr>
              <a:t>partie</a:t>
            </a:r>
            <a:r>
              <a:rPr lang="en-GB" sz="2400" dirty="0">
                <a:solidFill>
                  <a:srgbClr val="008080"/>
                </a:solidFill>
                <a:cs typeface="Arial" panose="020B0604020202020204" pitchFamily="34" charset="0"/>
              </a:rPr>
              <a:t> (Commune – </a:t>
            </a:r>
            <a:r>
              <a:rPr lang="en-GB" sz="2400" dirty="0" err="1">
                <a:solidFill>
                  <a:srgbClr val="008080"/>
                </a:solidFill>
                <a:cs typeface="Arial" panose="020B0604020202020204" pitchFamily="34" charset="0"/>
              </a:rPr>
              <a:t>entreprise</a:t>
            </a:r>
            <a:r>
              <a:rPr lang="en-GB" sz="2400" dirty="0">
                <a:solidFill>
                  <a:srgbClr val="008080"/>
                </a:solidFill>
                <a:cs typeface="Arial" panose="020B0604020202020204" pitchFamily="34" charset="0"/>
              </a:rPr>
              <a:t> - …)</a:t>
            </a:r>
          </a:p>
          <a:p>
            <a:pPr marL="571500" indent="-571500">
              <a:buFont typeface="Arial" panose="020B0604020202020204" pitchFamily="34" charset="0"/>
              <a:buChar char="•"/>
            </a:pPr>
            <a:r>
              <a:rPr lang="en-GB" sz="2400" dirty="0">
                <a:solidFill>
                  <a:srgbClr val="008080"/>
                </a:solidFill>
                <a:cs typeface="Arial" panose="020B0604020202020204" pitchFamily="34" charset="0"/>
              </a:rPr>
              <a:t>Initiative entre </a:t>
            </a:r>
            <a:r>
              <a:rPr lang="en-GB" sz="2400" dirty="0" err="1">
                <a:solidFill>
                  <a:srgbClr val="008080"/>
                </a:solidFill>
                <a:cs typeface="Arial" panose="020B0604020202020204" pitchFamily="34" charset="0"/>
              </a:rPr>
              <a:t>particuliers</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mais</a:t>
            </a:r>
            <a:r>
              <a:rPr lang="en-GB" sz="2400" dirty="0">
                <a:solidFill>
                  <a:srgbClr val="008080"/>
                </a:solidFill>
                <a:cs typeface="Arial" panose="020B0604020202020204" pitchFamily="34" charset="0"/>
              </a:rPr>
              <a:t> avec </a:t>
            </a:r>
            <a:r>
              <a:rPr lang="en-GB" sz="2400" dirty="0" err="1">
                <a:solidFill>
                  <a:srgbClr val="008080"/>
                </a:solidFill>
                <a:cs typeface="Arial" panose="020B0604020202020204" pitchFamily="34" charset="0"/>
              </a:rPr>
              <a:t>l’aide</a:t>
            </a:r>
            <a:r>
              <a:rPr lang="en-GB" sz="2400" dirty="0">
                <a:solidFill>
                  <a:srgbClr val="008080"/>
                </a:solidFill>
                <a:cs typeface="Arial" panose="020B0604020202020204" pitchFamily="34" charset="0"/>
              </a:rPr>
              <a:t> d’un </a:t>
            </a:r>
            <a:r>
              <a:rPr lang="en-GB" sz="2400" dirty="0" err="1">
                <a:solidFill>
                  <a:srgbClr val="008080"/>
                </a:solidFill>
                <a:cs typeface="Arial" panose="020B0604020202020204" pitchFamily="34" charset="0"/>
              </a:rPr>
              <a:t>coopérative</a:t>
            </a:r>
            <a:endParaRPr lang="en-GB" sz="2400"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a:solidFill>
                  <a:srgbClr val="008080"/>
                </a:solidFill>
                <a:cs typeface="Arial" panose="020B0604020202020204" pitchFamily="34" charset="0"/>
              </a:rPr>
              <a:t>Initiative entre </a:t>
            </a:r>
            <a:r>
              <a:rPr lang="en-GB" sz="2400" dirty="0" err="1">
                <a:solidFill>
                  <a:srgbClr val="008080"/>
                </a:solidFill>
                <a:cs typeface="Arial" panose="020B0604020202020204" pitchFamily="34" charset="0"/>
              </a:rPr>
              <a:t>particuliers</a:t>
            </a:r>
            <a:r>
              <a:rPr lang="en-GB" sz="2400" dirty="0">
                <a:solidFill>
                  <a:srgbClr val="008080"/>
                </a:solidFill>
                <a:cs typeface="Arial" panose="020B0604020202020204" pitchFamily="34" charset="0"/>
              </a:rPr>
              <a:t> simple</a:t>
            </a:r>
            <a:endParaRPr lang="en-BE" sz="2400" dirty="0">
              <a:solidFill>
                <a:srgbClr val="008080"/>
              </a:solidFill>
              <a:cs typeface="Arial" panose="020B0604020202020204" pitchFamily="34" charset="0"/>
            </a:endParaRPr>
          </a:p>
        </p:txBody>
      </p:sp>
      <p:sp>
        <p:nvSpPr>
          <p:cNvPr id="11" name="Rectangle 10">
            <a:extLst>
              <a:ext uri="{FF2B5EF4-FFF2-40B4-BE49-F238E27FC236}">
                <a16:creationId xmlns:a16="http://schemas.microsoft.com/office/drawing/2014/main" id="{84E50739-3357-4D2E-93E4-300E94ACAC0C}"/>
              </a:ext>
            </a:extLst>
          </p:cNvPr>
          <p:cNvSpPr/>
          <p:nvPr/>
        </p:nvSpPr>
        <p:spPr>
          <a:xfrm>
            <a:off x="706050" y="2983776"/>
            <a:ext cx="8718428" cy="364826"/>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Box 11">
            <a:extLst>
              <a:ext uri="{FF2B5EF4-FFF2-40B4-BE49-F238E27FC236}">
                <a16:creationId xmlns:a16="http://schemas.microsoft.com/office/drawing/2014/main" id="{04122F1B-DB9C-4341-BBC4-BDC0107B2DA8}"/>
              </a:ext>
            </a:extLst>
          </p:cNvPr>
          <p:cNvSpPr txBox="1"/>
          <p:nvPr/>
        </p:nvSpPr>
        <p:spPr>
          <a:xfrm>
            <a:off x="776889" y="3886384"/>
            <a:ext cx="5095783" cy="1446550"/>
          </a:xfrm>
          <a:prstGeom prst="rect">
            <a:avLst/>
          </a:prstGeom>
          <a:noFill/>
        </p:spPr>
        <p:txBody>
          <a:bodyPr wrap="square" rtlCol="0">
            <a:spAutoFit/>
          </a:bodyPr>
          <a:lstStyle/>
          <a:p>
            <a:r>
              <a:rPr lang="en-GB" sz="4400" b="1" dirty="0" err="1">
                <a:solidFill>
                  <a:srgbClr val="008080"/>
                </a:solidFill>
                <a:cs typeface="Arial" panose="020B0604020202020204" pitchFamily="34" charset="0"/>
              </a:rPr>
              <a:t>Electrique</a:t>
            </a:r>
            <a:r>
              <a:rPr lang="en-GB" sz="4400" b="1" dirty="0">
                <a:solidFill>
                  <a:srgbClr val="008080"/>
                </a:solidFill>
                <a:cs typeface="Arial" panose="020B0604020202020204" pitchFamily="34" charset="0"/>
              </a:rPr>
              <a:t>?</a:t>
            </a:r>
          </a:p>
          <a:p>
            <a:endParaRPr lang="en-GB" sz="4400" b="1" dirty="0">
              <a:solidFill>
                <a:srgbClr val="008080"/>
              </a:solidFill>
              <a:cs typeface="Arial" panose="020B0604020202020204" pitchFamily="34" charset="0"/>
            </a:endParaRPr>
          </a:p>
        </p:txBody>
      </p:sp>
      <p:sp>
        <p:nvSpPr>
          <p:cNvPr id="13" name="TextBox 12">
            <a:extLst>
              <a:ext uri="{FF2B5EF4-FFF2-40B4-BE49-F238E27FC236}">
                <a16:creationId xmlns:a16="http://schemas.microsoft.com/office/drawing/2014/main" id="{50EFA23A-5FE3-487A-BC0E-D566C4BC4D4B}"/>
              </a:ext>
            </a:extLst>
          </p:cNvPr>
          <p:cNvSpPr txBox="1"/>
          <p:nvPr/>
        </p:nvSpPr>
        <p:spPr>
          <a:xfrm>
            <a:off x="791852" y="4609659"/>
            <a:ext cx="10500545" cy="1877437"/>
          </a:xfrm>
          <a:prstGeom prst="rect">
            <a:avLst/>
          </a:prstGeom>
          <a:noFill/>
        </p:spPr>
        <p:txBody>
          <a:bodyPr wrap="square" rtlCol="0">
            <a:spAutoFit/>
          </a:bodyPr>
          <a:lstStyle/>
          <a:p>
            <a:r>
              <a:rPr lang="en-GB" sz="4400" b="1" dirty="0">
                <a:solidFill>
                  <a:srgbClr val="008080"/>
                </a:solidFill>
                <a:cs typeface="Arial" panose="020B0604020202020204" pitchFamily="34" charset="0"/>
              </a:rPr>
              <a:t>Choix de </a:t>
            </a:r>
            <a:r>
              <a:rPr lang="en-GB" sz="4400" b="1" dirty="0" err="1">
                <a:solidFill>
                  <a:srgbClr val="008080"/>
                </a:solidFill>
                <a:cs typeface="Arial" panose="020B0604020202020204" pitchFamily="34" charset="0"/>
              </a:rPr>
              <a:t>véhicules</a:t>
            </a:r>
            <a:endParaRPr lang="en-GB" sz="4400" b="1"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a:solidFill>
                  <a:srgbClr val="008080"/>
                </a:solidFill>
                <a:cs typeface="Arial" panose="020B0604020202020204" pitchFamily="34" charset="0"/>
              </a:rPr>
              <a:t>Voiture </a:t>
            </a:r>
            <a:r>
              <a:rPr lang="en-GB" sz="2400" dirty="0" err="1">
                <a:solidFill>
                  <a:srgbClr val="008080"/>
                </a:solidFill>
                <a:cs typeface="Arial" panose="020B0604020202020204" pitchFamily="34" charset="0"/>
              </a:rPr>
              <a:t>familiale</a:t>
            </a:r>
            <a:endParaRPr lang="en-GB" sz="2400"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a:solidFill>
                  <a:srgbClr val="008080"/>
                </a:solidFill>
                <a:cs typeface="Arial" panose="020B0604020202020204" pitchFamily="34" charset="0"/>
              </a:rPr>
              <a:t>Voiture de “luxe” </a:t>
            </a:r>
          </a:p>
          <a:p>
            <a:pPr marL="571500" indent="-571500">
              <a:buFont typeface="Arial" panose="020B0604020202020204" pitchFamily="34" charset="0"/>
              <a:buChar char="•"/>
            </a:pPr>
            <a:r>
              <a:rPr lang="en-GB" sz="2400" dirty="0" err="1">
                <a:solidFill>
                  <a:srgbClr val="008080"/>
                </a:solidFill>
                <a:cs typeface="Arial" panose="020B0604020202020204" pitchFamily="34" charset="0"/>
              </a:rPr>
              <a:t>Fourgonnette</a:t>
            </a:r>
            <a:r>
              <a:rPr lang="en-GB" sz="2400" dirty="0">
                <a:solidFill>
                  <a:srgbClr val="008080"/>
                </a:solidFill>
                <a:cs typeface="Arial" panose="020B0604020202020204" pitchFamily="34" charset="0"/>
              </a:rPr>
              <a:t>,…</a:t>
            </a:r>
            <a:endParaRPr lang="en-BE" sz="2400" dirty="0">
              <a:solidFill>
                <a:srgbClr val="008080"/>
              </a:solidFill>
              <a:cs typeface="Arial" panose="020B0604020202020204" pitchFamily="34" charset="0"/>
            </a:endParaRPr>
          </a:p>
        </p:txBody>
      </p:sp>
      <p:sp>
        <p:nvSpPr>
          <p:cNvPr id="8" name="TextBox 7">
            <a:extLst>
              <a:ext uri="{FF2B5EF4-FFF2-40B4-BE49-F238E27FC236}">
                <a16:creationId xmlns:a16="http://schemas.microsoft.com/office/drawing/2014/main" id="{E8F6A425-BE5A-4195-9999-CAFDDC33CBD2}"/>
              </a:ext>
            </a:extLst>
          </p:cNvPr>
          <p:cNvSpPr txBox="1"/>
          <p:nvPr/>
        </p:nvSpPr>
        <p:spPr>
          <a:xfrm>
            <a:off x="3721100" y="3981034"/>
            <a:ext cx="901209" cy="584775"/>
          </a:xfrm>
          <a:prstGeom prst="rect">
            <a:avLst/>
          </a:prstGeom>
          <a:noFill/>
          <a:ln w="57150">
            <a:solidFill>
              <a:srgbClr val="FFC000"/>
            </a:solidFill>
          </a:ln>
        </p:spPr>
        <p:txBody>
          <a:bodyPr wrap="none" rtlCol="0">
            <a:spAutoFit/>
          </a:bodyPr>
          <a:lstStyle/>
          <a:p>
            <a:r>
              <a:rPr lang="en-GB" sz="3200" dirty="0" err="1"/>
              <a:t>Oui</a:t>
            </a:r>
            <a:r>
              <a:rPr lang="en-GB" sz="3200" dirty="0"/>
              <a:t>!</a:t>
            </a:r>
            <a:endParaRPr lang="en-BE" sz="3200" dirty="0"/>
          </a:p>
        </p:txBody>
      </p:sp>
    </p:spTree>
    <p:extLst>
      <p:ext uri="{BB962C8B-B14F-4D97-AF65-F5344CB8AC3E}">
        <p14:creationId xmlns:p14="http://schemas.microsoft.com/office/powerpoint/2010/main" val="23110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077A06-9890-4987-A379-20F99E71CBF4}"/>
              </a:ext>
            </a:extLst>
          </p:cNvPr>
          <p:cNvSpPr>
            <a:spLocks noGrp="1"/>
          </p:cNvSpPr>
          <p:nvPr>
            <p:ph type="sldNum" sz="quarter" idx="12"/>
          </p:nvPr>
        </p:nvSpPr>
        <p:spPr/>
        <p:txBody>
          <a:bodyPr/>
          <a:lstStyle/>
          <a:p>
            <a:fld id="{83883877-5FBF-44B7-8A4F-3E224BE05D55}" type="slidenum">
              <a:rPr lang="en-BE" smtClean="0"/>
              <a:t>31</a:t>
            </a:fld>
            <a:endParaRPr lang="en-BE"/>
          </a:p>
        </p:txBody>
      </p:sp>
      <p:pic>
        <p:nvPicPr>
          <p:cNvPr id="3" name="Picture 2" descr="Timeline&#10;&#10;Description automatically generated">
            <a:extLst>
              <a:ext uri="{FF2B5EF4-FFF2-40B4-BE49-F238E27FC236}">
                <a16:creationId xmlns:a16="http://schemas.microsoft.com/office/drawing/2014/main" id="{635AF0E6-E28E-4653-B791-0E2CA8348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229" y="480601"/>
            <a:ext cx="10507541" cy="5896798"/>
          </a:xfrm>
          <a:prstGeom prst="rect">
            <a:avLst/>
          </a:prstGeom>
        </p:spPr>
      </p:pic>
      <p:sp>
        <p:nvSpPr>
          <p:cNvPr id="4" name="TextBox 3">
            <a:extLst>
              <a:ext uri="{FF2B5EF4-FFF2-40B4-BE49-F238E27FC236}">
                <a16:creationId xmlns:a16="http://schemas.microsoft.com/office/drawing/2014/main" id="{040F6233-C25D-4583-A6CA-4B459C6CAB57}"/>
              </a:ext>
            </a:extLst>
          </p:cNvPr>
          <p:cNvSpPr txBox="1"/>
          <p:nvPr/>
        </p:nvSpPr>
        <p:spPr>
          <a:xfrm>
            <a:off x="1839740" y="480601"/>
            <a:ext cx="10213714" cy="769441"/>
          </a:xfrm>
          <a:prstGeom prst="rect">
            <a:avLst/>
          </a:prstGeom>
          <a:solidFill>
            <a:schemeClr val="bg1"/>
          </a:solidFill>
        </p:spPr>
        <p:txBody>
          <a:bodyPr wrap="square" rtlCol="0">
            <a:spAutoFit/>
          </a:bodyPr>
          <a:lstStyle/>
          <a:p>
            <a:r>
              <a:rPr lang="en-GB" sz="4400" b="1" dirty="0" err="1">
                <a:solidFill>
                  <a:srgbClr val="008080"/>
                </a:solidFill>
                <a:cs typeface="Arial" panose="020B0604020202020204" pitchFamily="34" charset="0"/>
              </a:rPr>
              <a:t>Fournisseur</a:t>
            </a:r>
            <a:r>
              <a:rPr lang="en-GB" sz="4400" b="1" dirty="0">
                <a:solidFill>
                  <a:srgbClr val="008080"/>
                </a:solidFill>
                <a:cs typeface="Arial" panose="020B0604020202020204" pitchFamily="34" charset="0"/>
              </a:rPr>
              <a:t> avec </a:t>
            </a:r>
            <a:r>
              <a:rPr lang="en-GB" sz="4400" b="1" dirty="0" err="1">
                <a:solidFill>
                  <a:srgbClr val="008080"/>
                </a:solidFill>
                <a:cs typeface="Arial" panose="020B0604020202020204" pitchFamily="34" charset="0"/>
              </a:rPr>
              <a:t>sa</a:t>
            </a:r>
            <a:r>
              <a:rPr lang="en-GB" sz="4400" b="1" dirty="0">
                <a:solidFill>
                  <a:srgbClr val="008080"/>
                </a:solidFill>
                <a:cs typeface="Arial" panose="020B0604020202020204" pitchFamily="34" charset="0"/>
              </a:rPr>
              <a:t> propre </a:t>
            </a:r>
            <a:r>
              <a:rPr lang="en-GB" sz="4400" b="1" dirty="0" err="1">
                <a:solidFill>
                  <a:srgbClr val="008080"/>
                </a:solidFill>
                <a:cs typeface="Arial" panose="020B0604020202020204" pitchFamily="34" charset="0"/>
              </a:rPr>
              <a:t>flotte</a:t>
            </a:r>
            <a:r>
              <a:rPr lang="en-GB" sz="4400" b="1" dirty="0">
                <a:solidFill>
                  <a:srgbClr val="008080"/>
                </a:solidFill>
                <a:cs typeface="Arial" panose="020B0604020202020204" pitchFamily="34" charset="0"/>
              </a:rPr>
              <a:t> (01/2022)</a:t>
            </a:r>
          </a:p>
        </p:txBody>
      </p:sp>
    </p:spTree>
    <p:extLst>
      <p:ext uri="{BB962C8B-B14F-4D97-AF65-F5344CB8AC3E}">
        <p14:creationId xmlns:p14="http://schemas.microsoft.com/office/powerpoint/2010/main" val="3097653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63"/>
          <p:cNvPicPr preferRelativeResize="0"/>
          <p:nvPr/>
        </p:nvPicPr>
        <p:blipFill>
          <a:blip r:embed="rId3">
            <a:alphaModFix/>
          </a:blip>
          <a:stretch>
            <a:fillRect/>
          </a:stretch>
        </p:blipFill>
        <p:spPr>
          <a:xfrm>
            <a:off x="8942167" y="86133"/>
            <a:ext cx="3148232" cy="1157000"/>
          </a:xfrm>
          <a:prstGeom prst="rect">
            <a:avLst/>
          </a:prstGeom>
          <a:noFill/>
          <a:ln>
            <a:noFill/>
          </a:ln>
        </p:spPr>
      </p:pic>
      <p:pic>
        <p:nvPicPr>
          <p:cNvPr id="508" name="Google Shape;508;p63"/>
          <p:cNvPicPr preferRelativeResize="0"/>
          <p:nvPr/>
        </p:nvPicPr>
        <p:blipFill>
          <a:blip r:embed="rId4">
            <a:alphaModFix/>
          </a:blip>
          <a:stretch>
            <a:fillRect/>
          </a:stretch>
        </p:blipFill>
        <p:spPr>
          <a:xfrm>
            <a:off x="1" y="203201"/>
            <a:ext cx="7756495" cy="6654799"/>
          </a:xfrm>
          <a:prstGeom prst="rect">
            <a:avLst/>
          </a:prstGeom>
          <a:noFill/>
          <a:ln>
            <a:noFill/>
          </a:ln>
        </p:spPr>
      </p:pic>
      <p:sp>
        <p:nvSpPr>
          <p:cNvPr id="2" name="TextBox 1">
            <a:extLst>
              <a:ext uri="{FF2B5EF4-FFF2-40B4-BE49-F238E27FC236}">
                <a16:creationId xmlns:a16="http://schemas.microsoft.com/office/drawing/2014/main" id="{4CEE4DED-4BAE-42EA-9335-DFEF2D4C0194}"/>
              </a:ext>
            </a:extLst>
          </p:cNvPr>
          <p:cNvSpPr txBox="1"/>
          <p:nvPr/>
        </p:nvSpPr>
        <p:spPr>
          <a:xfrm>
            <a:off x="2230734" y="203201"/>
            <a:ext cx="3707842" cy="338554"/>
          </a:xfrm>
          <a:prstGeom prst="rect">
            <a:avLst/>
          </a:prstGeom>
          <a:solidFill>
            <a:schemeClr val="bg1"/>
          </a:solidFill>
          <a:ln>
            <a:noFill/>
          </a:ln>
        </p:spPr>
        <p:txBody>
          <a:bodyPr wrap="square" rtlCol="0">
            <a:spAutoFit/>
          </a:bodyPr>
          <a:lstStyle/>
          <a:p>
            <a:r>
              <a:rPr lang="en-US" sz="1600" dirty="0">
                <a:latin typeface="Arial Rounded MT Bold" panose="020F0704030504030204" pitchFamily="34" charset="0"/>
              </a:rPr>
              <a:t>NOS NOUVELLES ACQUISITIONS</a:t>
            </a:r>
            <a:endParaRPr lang="en-BE" sz="1600" dirty="0">
              <a:latin typeface="Arial Rounded MT Bold" panose="020F0704030504030204" pitchFamily="34" charset="0"/>
            </a:endParaRPr>
          </a:p>
        </p:txBody>
      </p:sp>
      <p:sp>
        <p:nvSpPr>
          <p:cNvPr id="5" name="TextBox 4">
            <a:extLst>
              <a:ext uri="{FF2B5EF4-FFF2-40B4-BE49-F238E27FC236}">
                <a16:creationId xmlns:a16="http://schemas.microsoft.com/office/drawing/2014/main" id="{42D04281-0915-472D-808C-3D731C2ABFDA}"/>
              </a:ext>
            </a:extLst>
          </p:cNvPr>
          <p:cNvSpPr txBox="1"/>
          <p:nvPr/>
        </p:nvSpPr>
        <p:spPr>
          <a:xfrm>
            <a:off x="2662813" y="2515997"/>
            <a:ext cx="2632668" cy="338554"/>
          </a:xfrm>
          <a:prstGeom prst="rect">
            <a:avLst/>
          </a:prstGeom>
          <a:solidFill>
            <a:schemeClr val="bg1"/>
          </a:solidFill>
          <a:ln>
            <a:noFill/>
          </a:ln>
        </p:spPr>
        <p:txBody>
          <a:bodyPr wrap="square" rtlCol="0">
            <a:spAutoFit/>
          </a:bodyPr>
          <a:lstStyle/>
          <a:p>
            <a:pPr algn="ctr"/>
            <a:r>
              <a:rPr lang="en-US" sz="1600" dirty="0">
                <a:latin typeface="Arial Rounded MT Bold" panose="020F0704030504030204" pitchFamily="34" charset="0"/>
              </a:rPr>
              <a:t>NOTRE FLOTTE</a:t>
            </a:r>
            <a:endParaRPr lang="en-BE" sz="1600" dirty="0">
              <a:latin typeface="Arial Rounded MT Bold" panose="020F07040305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94E46-9761-40D2-A199-73ABE50B28BA}"/>
              </a:ext>
            </a:extLst>
          </p:cNvPr>
          <p:cNvPicPr>
            <a:picLocks noChangeAspect="1"/>
          </p:cNvPicPr>
          <p:nvPr/>
        </p:nvPicPr>
        <p:blipFill rotWithShape="1">
          <a:blip r:embed="rId2"/>
          <a:srcRect b="39376"/>
          <a:stretch/>
        </p:blipFill>
        <p:spPr>
          <a:xfrm>
            <a:off x="0" y="-436546"/>
            <a:ext cx="12192000" cy="2742866"/>
          </a:xfrm>
          <a:prstGeom prst="rect">
            <a:avLst/>
          </a:prstGeom>
        </p:spPr>
      </p:pic>
      <p:sp>
        <p:nvSpPr>
          <p:cNvPr id="2" name="Title 1">
            <a:extLst>
              <a:ext uri="{FF2B5EF4-FFF2-40B4-BE49-F238E27FC236}">
                <a16:creationId xmlns:a16="http://schemas.microsoft.com/office/drawing/2014/main" id="{60E771F6-28DD-4A79-84EF-6E3F781B325D}"/>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DB4FCF40-7DDE-44BB-A9E0-0E58E4F0392E}"/>
              </a:ext>
            </a:extLst>
          </p:cNvPr>
          <p:cNvSpPr>
            <a:spLocks noGrp="1"/>
          </p:cNvSpPr>
          <p:nvPr>
            <p:ph idx="1"/>
          </p:nvPr>
        </p:nvSpPr>
        <p:spPr>
          <a:xfrm>
            <a:off x="838200" y="2802169"/>
            <a:ext cx="10515600" cy="4351338"/>
          </a:xfrm>
        </p:spPr>
        <p:txBody>
          <a:bodyPr/>
          <a:lstStyle/>
          <a:p>
            <a:r>
              <a:rPr lang="en-GB" dirty="0" err="1"/>
              <a:t>Battmobiel</a:t>
            </a:r>
            <a:endParaRPr lang="en-GB" dirty="0"/>
          </a:p>
          <a:p>
            <a:pPr lvl="1"/>
            <a:r>
              <a:rPr lang="en-GB" dirty="0"/>
              <a:t>Leasing </a:t>
            </a:r>
            <a:r>
              <a:rPr lang="en-GB" dirty="0" err="1"/>
              <a:t>ou</a:t>
            </a:r>
            <a:r>
              <a:rPr lang="en-GB" dirty="0"/>
              <a:t> </a:t>
            </a:r>
            <a:r>
              <a:rPr lang="en-GB" dirty="0" err="1"/>
              <a:t>achat</a:t>
            </a:r>
            <a:r>
              <a:rPr lang="en-GB" dirty="0"/>
              <a:t> par un </a:t>
            </a:r>
            <a:r>
              <a:rPr lang="en-GB" dirty="0" err="1"/>
              <a:t>individu</a:t>
            </a:r>
            <a:r>
              <a:rPr lang="en-GB" dirty="0"/>
              <a:t>/</a:t>
            </a:r>
            <a:r>
              <a:rPr lang="en-GB" dirty="0" err="1"/>
              <a:t>entreprise</a:t>
            </a:r>
            <a:r>
              <a:rPr lang="en-GB" dirty="0"/>
              <a:t> qui met à disposition</a:t>
            </a:r>
          </a:p>
          <a:p>
            <a:pPr lvl="1"/>
            <a:r>
              <a:rPr lang="en-GB" dirty="0"/>
              <a:t>Retour sur </a:t>
            </a:r>
            <a:r>
              <a:rPr lang="en-GB" dirty="0" err="1"/>
              <a:t>investissement</a:t>
            </a:r>
            <a:r>
              <a:rPr lang="en-GB" dirty="0"/>
              <a:t> &lt;50%</a:t>
            </a:r>
          </a:p>
          <a:p>
            <a:pPr lvl="1"/>
            <a:r>
              <a:rPr lang="en-GB" dirty="0"/>
              <a:t>Minimum 8 </a:t>
            </a:r>
            <a:r>
              <a:rPr lang="en-GB" dirty="0" err="1"/>
              <a:t>jours</a:t>
            </a:r>
            <a:r>
              <a:rPr lang="en-GB" dirty="0"/>
              <a:t> / </a:t>
            </a:r>
            <a:r>
              <a:rPr lang="en-GB" dirty="0" err="1"/>
              <a:t>mois</a:t>
            </a:r>
            <a:endParaRPr lang="en-GB" dirty="0"/>
          </a:p>
          <a:p>
            <a:pPr lvl="1"/>
            <a:r>
              <a:rPr lang="en-GB" dirty="0"/>
              <a:t>Les </a:t>
            </a:r>
            <a:r>
              <a:rPr lang="en-GB" dirty="0" err="1"/>
              <a:t>autres</a:t>
            </a:r>
            <a:r>
              <a:rPr lang="en-GB" dirty="0"/>
              <a:t> </a:t>
            </a:r>
            <a:r>
              <a:rPr lang="en-GB" dirty="0" err="1"/>
              <a:t>membres</a:t>
            </a:r>
            <a:r>
              <a:rPr lang="en-GB" dirty="0"/>
              <a:t> </a:t>
            </a:r>
            <a:r>
              <a:rPr lang="en-GB" dirty="0" err="1"/>
              <a:t>paient</a:t>
            </a:r>
            <a:r>
              <a:rPr lang="en-GB" dirty="0"/>
              <a:t> </a:t>
            </a:r>
            <a:r>
              <a:rPr lang="en-GB" dirty="0" err="1"/>
              <a:t>en</a:t>
            </a:r>
            <a:r>
              <a:rPr lang="en-GB" dirty="0"/>
              <a:t> </a:t>
            </a:r>
            <a:r>
              <a:rPr lang="en-GB" dirty="0" err="1"/>
              <a:t>fonction</a:t>
            </a:r>
            <a:r>
              <a:rPr lang="en-GB" dirty="0"/>
              <a:t> de </a:t>
            </a:r>
            <a:r>
              <a:rPr lang="en-GB" dirty="0" err="1"/>
              <a:t>l’utilisation</a:t>
            </a:r>
            <a:r>
              <a:rPr lang="en-GB" dirty="0"/>
              <a:t> (km/</a:t>
            </a:r>
            <a:r>
              <a:rPr lang="en-GB" dirty="0" err="1"/>
              <a:t>jours</a:t>
            </a:r>
            <a:r>
              <a:rPr lang="en-GB" dirty="0"/>
              <a:t>) </a:t>
            </a:r>
          </a:p>
          <a:p>
            <a:pPr lvl="1"/>
            <a:r>
              <a:rPr lang="en-GB" dirty="0"/>
              <a:t>Grand </a:t>
            </a:r>
            <a:r>
              <a:rPr lang="en-GB" dirty="0" err="1"/>
              <a:t>choix</a:t>
            </a:r>
            <a:r>
              <a:rPr lang="en-GB" dirty="0"/>
              <a:t> de </a:t>
            </a:r>
            <a:r>
              <a:rPr lang="en-GB" dirty="0" err="1"/>
              <a:t>véhicules</a:t>
            </a:r>
            <a:r>
              <a:rPr lang="en-GB" dirty="0"/>
              <a:t> (</a:t>
            </a:r>
            <a:r>
              <a:rPr lang="en-GB" dirty="0" err="1"/>
              <a:t>familiales</a:t>
            </a:r>
            <a:r>
              <a:rPr lang="en-GB" dirty="0"/>
              <a:t>, </a:t>
            </a:r>
            <a:r>
              <a:rPr lang="en-GB" dirty="0" err="1"/>
              <a:t>citadines</a:t>
            </a:r>
            <a:r>
              <a:rPr lang="en-GB" dirty="0"/>
              <a:t>, luxe)</a:t>
            </a:r>
          </a:p>
          <a:p>
            <a:pPr lvl="1"/>
            <a:r>
              <a:rPr lang="en-GB" dirty="0"/>
              <a:t>https://www.battmobility.be/</a:t>
            </a:r>
          </a:p>
        </p:txBody>
      </p:sp>
      <p:sp>
        <p:nvSpPr>
          <p:cNvPr id="4" name="Slide Number Placeholder 3">
            <a:extLst>
              <a:ext uri="{FF2B5EF4-FFF2-40B4-BE49-F238E27FC236}">
                <a16:creationId xmlns:a16="http://schemas.microsoft.com/office/drawing/2014/main" id="{72A06511-0597-4478-82EB-9C76CB81A590}"/>
              </a:ext>
            </a:extLst>
          </p:cNvPr>
          <p:cNvSpPr>
            <a:spLocks noGrp="1"/>
          </p:cNvSpPr>
          <p:nvPr>
            <p:ph type="sldNum" sz="quarter" idx="12"/>
          </p:nvPr>
        </p:nvSpPr>
        <p:spPr/>
        <p:txBody>
          <a:bodyPr/>
          <a:lstStyle/>
          <a:p>
            <a:fld id="{83883877-5FBF-44B7-8A4F-3E224BE05D55}" type="slidenum">
              <a:rPr lang="en-BE" smtClean="0"/>
              <a:t>33</a:t>
            </a:fld>
            <a:endParaRPr lang="en-BE"/>
          </a:p>
        </p:txBody>
      </p:sp>
    </p:spTree>
    <p:extLst>
      <p:ext uri="{BB962C8B-B14F-4D97-AF65-F5344CB8AC3E}">
        <p14:creationId xmlns:p14="http://schemas.microsoft.com/office/powerpoint/2010/main" val="4289354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3" name="Google Shape;513;p64" descr="Afbeeldingsresultaat voor cambio"/>
          <p:cNvPicPr preferRelativeResize="0"/>
          <p:nvPr/>
        </p:nvPicPr>
        <p:blipFill rotWithShape="1">
          <a:blip r:embed="rId3">
            <a:alphaModFix/>
          </a:blip>
          <a:srcRect/>
          <a:stretch/>
        </p:blipFill>
        <p:spPr>
          <a:xfrm>
            <a:off x="10283899" y="101602"/>
            <a:ext cx="1806500" cy="1806500"/>
          </a:xfrm>
          <a:prstGeom prst="rect">
            <a:avLst/>
          </a:prstGeom>
          <a:noFill/>
          <a:ln>
            <a:noFill/>
          </a:ln>
        </p:spPr>
      </p:pic>
      <p:pic>
        <p:nvPicPr>
          <p:cNvPr id="3" name="Picture 2">
            <a:extLst>
              <a:ext uri="{FF2B5EF4-FFF2-40B4-BE49-F238E27FC236}">
                <a16:creationId xmlns:a16="http://schemas.microsoft.com/office/drawing/2014/main" id="{58F34E82-5244-48E2-96D6-917F631D140D}"/>
              </a:ext>
            </a:extLst>
          </p:cNvPr>
          <p:cNvPicPr>
            <a:picLocks noChangeAspect="1"/>
          </p:cNvPicPr>
          <p:nvPr/>
        </p:nvPicPr>
        <p:blipFill>
          <a:blip r:embed="rId4"/>
          <a:stretch>
            <a:fillRect/>
          </a:stretch>
        </p:blipFill>
        <p:spPr>
          <a:xfrm>
            <a:off x="0" y="2903170"/>
            <a:ext cx="12192000" cy="377727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65" descr="https://lh3.googleusercontent.com/iu4Wbuqgle5FxGCm13P7kuW443iO-KcNs4w2NC2dOKHF1gGXvdYMLDk_LLbKL3MZxkkRGgtRlAbbjRKPG-3L5Ut4D6Nxk89L6k0KL_ExH7BRkLlvfoNGbAuOPS-dSzIwMjNq698AV5k"/>
          <p:cNvPicPr preferRelativeResize="0"/>
          <p:nvPr/>
        </p:nvPicPr>
        <p:blipFill rotWithShape="1">
          <a:blip r:embed="rId3">
            <a:alphaModFix/>
          </a:blip>
          <a:srcRect/>
          <a:stretch/>
        </p:blipFill>
        <p:spPr>
          <a:xfrm>
            <a:off x="9032502" y="-75334"/>
            <a:ext cx="3159500" cy="1117167"/>
          </a:xfrm>
          <a:prstGeom prst="rect">
            <a:avLst/>
          </a:prstGeom>
          <a:noFill/>
          <a:ln>
            <a:noFill/>
          </a:ln>
        </p:spPr>
      </p:pic>
      <p:pic>
        <p:nvPicPr>
          <p:cNvPr id="520" name="Google Shape;520;p65"/>
          <p:cNvPicPr preferRelativeResize="0"/>
          <p:nvPr/>
        </p:nvPicPr>
        <p:blipFill>
          <a:blip r:embed="rId4">
            <a:alphaModFix/>
          </a:blip>
          <a:stretch>
            <a:fillRect/>
          </a:stretch>
        </p:blipFill>
        <p:spPr>
          <a:xfrm>
            <a:off x="-67560" y="3"/>
            <a:ext cx="8777543"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525" name="Google Shape;525;p66"/>
          <p:cNvPicPr preferRelativeResize="0"/>
          <p:nvPr/>
        </p:nvPicPr>
        <p:blipFill>
          <a:blip r:embed="rId3">
            <a:alphaModFix/>
          </a:blip>
          <a:stretch>
            <a:fillRect/>
          </a:stretch>
        </p:blipFill>
        <p:spPr>
          <a:xfrm>
            <a:off x="9652000" y="-20266"/>
            <a:ext cx="2540000" cy="1409700"/>
          </a:xfrm>
          <a:prstGeom prst="rect">
            <a:avLst/>
          </a:prstGeom>
          <a:noFill/>
          <a:ln>
            <a:noFill/>
          </a:ln>
        </p:spPr>
      </p:pic>
      <p:pic>
        <p:nvPicPr>
          <p:cNvPr id="526" name="Google Shape;526;p66"/>
          <p:cNvPicPr preferRelativeResize="0"/>
          <p:nvPr/>
        </p:nvPicPr>
        <p:blipFill>
          <a:blip r:embed="rId4">
            <a:alphaModFix/>
          </a:blip>
          <a:stretch>
            <a:fillRect/>
          </a:stretch>
        </p:blipFill>
        <p:spPr>
          <a:xfrm>
            <a:off x="101600" y="2852601"/>
            <a:ext cx="11785603" cy="366771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Google Shape;531;p67"/>
          <p:cNvPicPr preferRelativeResize="0"/>
          <p:nvPr/>
        </p:nvPicPr>
        <p:blipFill rotWithShape="1">
          <a:blip r:embed="rId3">
            <a:alphaModFix/>
          </a:blip>
          <a:srcRect/>
          <a:stretch/>
        </p:blipFill>
        <p:spPr>
          <a:xfrm>
            <a:off x="7560533" y="1"/>
            <a:ext cx="4631467" cy="1189233"/>
          </a:xfrm>
          <a:prstGeom prst="rect">
            <a:avLst/>
          </a:prstGeom>
          <a:noFill/>
          <a:ln>
            <a:noFill/>
          </a:ln>
        </p:spPr>
      </p:pic>
      <p:pic>
        <p:nvPicPr>
          <p:cNvPr id="532" name="Google Shape;532;p67"/>
          <p:cNvPicPr preferRelativeResize="0"/>
          <p:nvPr/>
        </p:nvPicPr>
        <p:blipFill>
          <a:blip r:embed="rId4">
            <a:alphaModFix/>
          </a:blip>
          <a:stretch>
            <a:fillRect/>
          </a:stretch>
        </p:blipFill>
        <p:spPr>
          <a:xfrm>
            <a:off x="203200" y="3287709"/>
            <a:ext cx="11785603" cy="2906763"/>
          </a:xfrm>
          <a:prstGeom prst="rect">
            <a:avLst/>
          </a:prstGeom>
          <a:noFill/>
          <a:ln>
            <a:noFill/>
          </a:ln>
        </p:spPr>
      </p:pic>
      <p:sp>
        <p:nvSpPr>
          <p:cNvPr id="2" name="TextBox 1">
            <a:extLst>
              <a:ext uri="{FF2B5EF4-FFF2-40B4-BE49-F238E27FC236}">
                <a16:creationId xmlns:a16="http://schemas.microsoft.com/office/drawing/2014/main" id="{C712CAC7-1CDB-4DBE-B745-74D68BD15FD4}"/>
              </a:ext>
            </a:extLst>
          </p:cNvPr>
          <p:cNvSpPr txBox="1"/>
          <p:nvPr/>
        </p:nvSpPr>
        <p:spPr>
          <a:xfrm>
            <a:off x="1445078" y="3429000"/>
            <a:ext cx="10197728" cy="338554"/>
          </a:xfrm>
          <a:prstGeom prst="rect">
            <a:avLst/>
          </a:prstGeom>
          <a:solidFill>
            <a:schemeClr val="bg1"/>
          </a:solidFill>
          <a:ln>
            <a:noFill/>
          </a:ln>
        </p:spPr>
        <p:txBody>
          <a:bodyPr wrap="none" rtlCol="0">
            <a:spAutoFit/>
          </a:bodyPr>
          <a:lstStyle/>
          <a:p>
            <a:r>
              <a:rPr lang="en-GB" sz="1600" dirty="0" err="1">
                <a:solidFill>
                  <a:schemeClr val="bg2">
                    <a:lumMod val="50000"/>
                  </a:schemeClr>
                </a:solidFill>
                <a:latin typeface="Arial Rounded MT Bold" panose="020F0704030504030204" pitchFamily="34" charset="0"/>
              </a:rPr>
              <a:t>Citadine</a:t>
            </a:r>
            <a:r>
              <a:rPr lang="en-GB" sz="1600" dirty="0">
                <a:solidFill>
                  <a:schemeClr val="bg2">
                    <a:lumMod val="50000"/>
                  </a:schemeClr>
                </a:solidFill>
                <a:latin typeface="Arial Rounded MT Bold" panose="020F0704030504030204" pitchFamily="34" charset="0"/>
              </a:rPr>
              <a:t>                                                            </a:t>
            </a:r>
            <a:r>
              <a:rPr lang="en-GB" sz="1600" dirty="0" err="1">
                <a:solidFill>
                  <a:schemeClr val="bg2">
                    <a:lumMod val="50000"/>
                  </a:schemeClr>
                </a:solidFill>
                <a:latin typeface="Arial Rounded MT Bold" panose="020F0704030504030204" pitchFamily="34" charset="0"/>
              </a:rPr>
              <a:t>Familiale</a:t>
            </a:r>
            <a:r>
              <a:rPr lang="en-GB" sz="1600" dirty="0">
                <a:solidFill>
                  <a:schemeClr val="bg2">
                    <a:lumMod val="50000"/>
                  </a:schemeClr>
                </a:solidFill>
                <a:latin typeface="Arial Rounded MT Bold" panose="020F0704030504030204" pitchFamily="34" charset="0"/>
              </a:rPr>
              <a:t>                                           </a:t>
            </a:r>
            <a:r>
              <a:rPr lang="en-GB" sz="1600" dirty="0" err="1">
                <a:solidFill>
                  <a:schemeClr val="bg2">
                    <a:lumMod val="50000"/>
                  </a:schemeClr>
                </a:solidFill>
                <a:latin typeface="Arial Rounded MT Bold" panose="020F0704030504030204" pitchFamily="34" charset="0"/>
              </a:rPr>
              <a:t>Monovolume</a:t>
            </a:r>
            <a:r>
              <a:rPr lang="en-GB" sz="1600" dirty="0">
                <a:solidFill>
                  <a:schemeClr val="bg2">
                    <a:lumMod val="50000"/>
                  </a:schemeClr>
                </a:solidFill>
                <a:latin typeface="Arial Rounded MT Bold" panose="020F0704030504030204" pitchFamily="34" charset="0"/>
              </a:rPr>
              <a:t> </a:t>
            </a:r>
            <a:r>
              <a:rPr lang="en-GB" sz="1600" dirty="0" err="1">
                <a:solidFill>
                  <a:schemeClr val="bg2">
                    <a:lumMod val="50000"/>
                  </a:schemeClr>
                </a:solidFill>
                <a:latin typeface="Arial Rounded MT Bold" panose="020F0704030504030204" pitchFamily="34" charset="0"/>
              </a:rPr>
              <a:t>ou</a:t>
            </a:r>
            <a:r>
              <a:rPr lang="en-GB" sz="1600" dirty="0">
                <a:solidFill>
                  <a:schemeClr val="bg2">
                    <a:lumMod val="50000"/>
                  </a:schemeClr>
                </a:solidFill>
                <a:latin typeface="Arial Rounded MT Bold" panose="020F0704030504030204" pitchFamily="34" charset="0"/>
              </a:rPr>
              <a:t> VE                       </a:t>
            </a:r>
            <a:endParaRPr lang="en-BE" sz="1600" dirty="0">
              <a:solidFill>
                <a:schemeClr val="bg2">
                  <a:lumMod val="50000"/>
                </a:schemeClr>
              </a:solidFill>
              <a:latin typeface="Arial Rounded MT Bold" panose="020F070403050403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p68"/>
          <p:cNvPicPr preferRelativeResize="0"/>
          <p:nvPr/>
        </p:nvPicPr>
        <p:blipFill>
          <a:blip r:embed="rId3">
            <a:alphaModFix/>
          </a:blip>
          <a:stretch>
            <a:fillRect/>
          </a:stretch>
        </p:blipFill>
        <p:spPr>
          <a:xfrm>
            <a:off x="1" y="0"/>
            <a:ext cx="6857964" cy="6858000"/>
          </a:xfrm>
          <a:prstGeom prst="rect">
            <a:avLst/>
          </a:prstGeom>
          <a:noFill/>
          <a:ln>
            <a:noFill/>
          </a:ln>
        </p:spPr>
      </p:pic>
      <p:pic>
        <p:nvPicPr>
          <p:cNvPr id="538" name="Google Shape;538;p68"/>
          <p:cNvPicPr preferRelativeResize="0"/>
          <p:nvPr/>
        </p:nvPicPr>
        <p:blipFill>
          <a:blip r:embed="rId4">
            <a:alphaModFix/>
          </a:blip>
          <a:stretch>
            <a:fillRect/>
          </a:stretch>
        </p:blipFill>
        <p:spPr>
          <a:xfrm>
            <a:off x="7494000" y="6"/>
            <a:ext cx="4698000" cy="11839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pic>
        <p:nvPicPr>
          <p:cNvPr id="543" name="Google Shape;543;p69"/>
          <p:cNvPicPr preferRelativeResize="0"/>
          <p:nvPr/>
        </p:nvPicPr>
        <p:blipFill rotWithShape="1">
          <a:blip r:embed="rId3">
            <a:alphaModFix/>
          </a:blip>
          <a:srcRect/>
          <a:stretch/>
        </p:blipFill>
        <p:spPr>
          <a:xfrm>
            <a:off x="10717133" y="101601"/>
            <a:ext cx="1520267" cy="1830601"/>
          </a:xfrm>
          <a:prstGeom prst="rect">
            <a:avLst/>
          </a:prstGeom>
          <a:noFill/>
          <a:ln>
            <a:noFill/>
          </a:ln>
        </p:spPr>
      </p:pic>
      <p:pic>
        <p:nvPicPr>
          <p:cNvPr id="544" name="Google Shape;544;p69"/>
          <p:cNvPicPr preferRelativeResize="0"/>
          <p:nvPr/>
        </p:nvPicPr>
        <p:blipFill>
          <a:blip r:embed="rId4">
            <a:alphaModFix/>
          </a:blip>
          <a:stretch>
            <a:fillRect/>
          </a:stretch>
        </p:blipFill>
        <p:spPr>
          <a:xfrm>
            <a:off x="-54333" y="1"/>
            <a:ext cx="7040201" cy="68579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9719-52C1-44E8-ADFF-F6B7B09D7228}"/>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55901DA2-B827-40C0-B3C1-2EC15B13968C}"/>
              </a:ext>
            </a:extLst>
          </p:cNvPr>
          <p:cNvSpPr>
            <a:spLocks noGrp="1"/>
          </p:cNvSpPr>
          <p:nvPr>
            <p:ph idx="1"/>
          </p:nvPr>
        </p:nvSpPr>
        <p:spPr/>
        <p:txBody>
          <a:bodyPr/>
          <a:lstStyle/>
          <a:p>
            <a:endParaRPr lang="en-BE"/>
          </a:p>
        </p:txBody>
      </p:sp>
      <p:pic>
        <p:nvPicPr>
          <p:cNvPr id="5" name="Picture 4">
            <a:extLst>
              <a:ext uri="{FF2B5EF4-FFF2-40B4-BE49-F238E27FC236}">
                <a16:creationId xmlns:a16="http://schemas.microsoft.com/office/drawing/2014/main" id="{042657A0-FB17-4C39-9CFB-C431816BE748}"/>
              </a:ext>
            </a:extLst>
          </p:cNvPr>
          <p:cNvPicPr>
            <a:picLocks noChangeAspect="1"/>
          </p:cNvPicPr>
          <p:nvPr/>
        </p:nvPicPr>
        <p:blipFill>
          <a:blip r:embed="rId2"/>
          <a:stretch>
            <a:fillRect/>
          </a:stretch>
        </p:blipFill>
        <p:spPr>
          <a:xfrm>
            <a:off x="0" y="1002044"/>
            <a:ext cx="12192000" cy="4853911"/>
          </a:xfrm>
          <a:prstGeom prst="rect">
            <a:avLst/>
          </a:prstGeom>
        </p:spPr>
      </p:pic>
      <p:sp>
        <p:nvSpPr>
          <p:cNvPr id="4" name="Slide Number Placeholder 3">
            <a:extLst>
              <a:ext uri="{FF2B5EF4-FFF2-40B4-BE49-F238E27FC236}">
                <a16:creationId xmlns:a16="http://schemas.microsoft.com/office/drawing/2014/main" id="{395EDF01-7F38-4719-81AB-445288486744}"/>
              </a:ext>
            </a:extLst>
          </p:cNvPr>
          <p:cNvSpPr>
            <a:spLocks noGrp="1"/>
          </p:cNvSpPr>
          <p:nvPr>
            <p:ph type="sldNum" sz="quarter" idx="12"/>
          </p:nvPr>
        </p:nvSpPr>
        <p:spPr/>
        <p:txBody>
          <a:bodyPr/>
          <a:lstStyle/>
          <a:p>
            <a:fld id="{83883877-5FBF-44B7-8A4F-3E224BE05D55}" type="slidenum">
              <a:rPr lang="en-BE" smtClean="0"/>
              <a:t>40</a:t>
            </a:fld>
            <a:endParaRPr lang="en-BE"/>
          </a:p>
        </p:txBody>
      </p:sp>
    </p:spTree>
    <p:extLst>
      <p:ext uri="{BB962C8B-B14F-4D97-AF65-F5344CB8AC3E}">
        <p14:creationId xmlns:p14="http://schemas.microsoft.com/office/powerpoint/2010/main" val="4293798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E3F64E-7854-4F81-9DAD-B056851EF6E8}"/>
              </a:ext>
            </a:extLst>
          </p:cNvPr>
          <p:cNvSpPr>
            <a:spLocks noGrp="1"/>
          </p:cNvSpPr>
          <p:nvPr>
            <p:ph idx="1"/>
          </p:nvPr>
        </p:nvSpPr>
        <p:spPr/>
        <p:txBody>
          <a:bodyPr/>
          <a:lstStyle/>
          <a:p>
            <a:pPr lvl="1"/>
            <a:r>
              <a:rPr lang="en-GB" dirty="0">
                <a:sym typeface="Wingdings" panose="05000000000000000000" pitchFamily="2" charset="2"/>
              </a:rPr>
              <a:t> </a:t>
            </a:r>
            <a:r>
              <a:rPr lang="en-GB" dirty="0" err="1">
                <a:sym typeface="Wingdings" panose="05000000000000000000" pitchFamily="2" charset="2"/>
              </a:rPr>
              <a:t>regroupez</a:t>
            </a:r>
            <a:r>
              <a:rPr lang="en-GB" dirty="0">
                <a:sym typeface="Wingdings" panose="05000000000000000000" pitchFamily="2" charset="2"/>
              </a:rPr>
              <a:t> 4 </a:t>
            </a:r>
            <a:r>
              <a:rPr lang="en-GB" dirty="0" err="1">
                <a:sym typeface="Wingdings" panose="05000000000000000000" pitchFamily="2" charset="2"/>
              </a:rPr>
              <a:t>voisins</a:t>
            </a:r>
            <a:r>
              <a:rPr lang="en-GB" dirty="0">
                <a:sym typeface="Wingdings" panose="05000000000000000000" pitchFamily="2" charset="2"/>
              </a:rPr>
              <a:t> et </a:t>
            </a:r>
            <a:r>
              <a:rPr lang="en-GB" dirty="0" err="1">
                <a:sym typeface="Wingdings" panose="05000000000000000000" pitchFamily="2" charset="2"/>
              </a:rPr>
              <a:t>inscrivez-vous</a:t>
            </a:r>
            <a:r>
              <a:rPr lang="en-GB" dirty="0">
                <a:sym typeface="Wingdings" panose="05000000000000000000" pitchFamily="2" charset="2"/>
              </a:rPr>
              <a:t>  </a:t>
            </a:r>
            <a:r>
              <a:rPr lang="en-GB" dirty="0">
                <a:sym typeface="Wingdings" panose="05000000000000000000" pitchFamily="2" charset="2"/>
                <a:hlinkClick r:id="rId3"/>
              </a:rPr>
              <a:t>https://www.partago.be/nieuwe-partago-community.html</a:t>
            </a:r>
            <a:endParaRPr lang="en-GB" dirty="0">
              <a:sym typeface="Wingdings" panose="05000000000000000000" pitchFamily="2" charset="2"/>
            </a:endParaRPr>
          </a:p>
          <a:p>
            <a:pPr lvl="1"/>
            <a:r>
              <a:rPr lang="en-GB" dirty="0">
                <a:sym typeface="Wingdings" panose="05000000000000000000" pitchFamily="2" charset="2"/>
              </a:rPr>
              <a:t>Renault Zoe  (VE)</a:t>
            </a:r>
          </a:p>
          <a:p>
            <a:pPr lvl="1"/>
            <a:r>
              <a:rPr lang="en-GB" dirty="0" err="1">
                <a:sym typeface="Wingdings" panose="05000000000000000000" pitchFamily="2" charset="2"/>
              </a:rPr>
              <a:t>Formule</a:t>
            </a:r>
            <a:r>
              <a:rPr lang="en-GB" dirty="0">
                <a:sym typeface="Wingdings" panose="05000000000000000000" pitchFamily="2" charset="2"/>
              </a:rPr>
              <a:t> Coop – 750€/an + 0,24€/km</a:t>
            </a:r>
          </a:p>
          <a:p>
            <a:pPr lvl="1"/>
            <a:r>
              <a:rPr lang="en-GB" dirty="0" err="1">
                <a:sym typeface="Wingdings" panose="05000000000000000000" pitchFamily="2" charset="2"/>
              </a:rPr>
              <a:t>membre</a:t>
            </a:r>
            <a:r>
              <a:rPr lang="en-GB" dirty="0">
                <a:sym typeface="Wingdings" panose="05000000000000000000" pitchFamily="2" charset="2"/>
              </a:rPr>
              <a:t> de la </a:t>
            </a:r>
            <a:r>
              <a:rPr lang="en-GB" dirty="0" err="1">
                <a:sym typeface="Wingdings" panose="05000000000000000000" pitchFamily="2" charset="2"/>
              </a:rPr>
              <a:t>coopérative</a:t>
            </a:r>
            <a:r>
              <a:rPr lang="en-GB" dirty="0">
                <a:sym typeface="Wingdings" panose="05000000000000000000" pitchFamily="2" charset="2"/>
              </a:rPr>
              <a:t> </a:t>
            </a:r>
            <a:r>
              <a:rPr lang="en-GB" dirty="0" err="1">
                <a:solidFill>
                  <a:srgbClr val="0096B1"/>
                </a:solidFill>
                <a:sym typeface="Wingdings" panose="05000000000000000000" pitchFamily="2" charset="2"/>
              </a:rPr>
              <a:t>Partago</a:t>
            </a:r>
            <a:r>
              <a:rPr lang="en-GB" dirty="0">
                <a:sym typeface="Wingdings" panose="05000000000000000000" pitchFamily="2" charset="2"/>
              </a:rPr>
              <a:t> </a:t>
            </a:r>
            <a:r>
              <a:rPr lang="en-GB" dirty="0" err="1">
                <a:sym typeface="Wingdings" panose="05000000000000000000" pitchFamily="2" charset="2"/>
              </a:rPr>
              <a:t>ou</a:t>
            </a:r>
            <a:r>
              <a:rPr lang="en-GB" dirty="0">
                <a:sym typeface="Wingdings" panose="05000000000000000000" pitchFamily="2" charset="2"/>
              </a:rPr>
              <a:t> </a:t>
            </a:r>
            <a:r>
              <a:rPr lang="en-GB" dirty="0" err="1">
                <a:sym typeface="Wingdings" panose="05000000000000000000" pitchFamily="2" charset="2"/>
              </a:rPr>
              <a:t>membre</a:t>
            </a:r>
            <a:r>
              <a:rPr lang="en-GB" dirty="0">
                <a:sym typeface="Wingdings" panose="05000000000000000000" pitchFamily="2" charset="2"/>
              </a:rPr>
              <a:t> de la </a:t>
            </a:r>
            <a:r>
              <a:rPr lang="en-GB" dirty="0" err="1">
                <a:sym typeface="Wingdings" panose="05000000000000000000" pitchFamily="2" charset="2"/>
              </a:rPr>
              <a:t>coopérative</a:t>
            </a:r>
            <a:r>
              <a:rPr lang="en-GB" dirty="0">
                <a:sym typeface="Wingdings" panose="05000000000000000000" pitchFamily="2" charset="2"/>
              </a:rPr>
              <a:t> </a:t>
            </a:r>
            <a:r>
              <a:rPr lang="en-GB" dirty="0" err="1">
                <a:solidFill>
                  <a:srgbClr val="0096B1"/>
                </a:solidFill>
                <a:sym typeface="Wingdings" panose="05000000000000000000" pitchFamily="2" charset="2"/>
              </a:rPr>
              <a:t>Druifkracht</a:t>
            </a:r>
            <a:r>
              <a:rPr lang="en-GB" dirty="0">
                <a:sym typeface="Wingdings" panose="05000000000000000000" pitchFamily="2" charset="2"/>
              </a:rPr>
              <a:t>.</a:t>
            </a:r>
          </a:p>
          <a:p>
            <a:pPr lvl="1"/>
            <a:r>
              <a:rPr lang="en-GB" dirty="0" err="1">
                <a:sym typeface="Wingdings" panose="05000000000000000000" pitchFamily="2" charset="2"/>
              </a:rPr>
              <a:t>Partago</a:t>
            </a:r>
            <a:r>
              <a:rPr lang="en-GB" dirty="0">
                <a:sym typeface="Wingdings" panose="05000000000000000000" pitchFamily="2" charset="2"/>
              </a:rPr>
              <a:t> &amp; </a:t>
            </a:r>
            <a:r>
              <a:rPr lang="en-GB" dirty="0" err="1">
                <a:sym typeface="Wingdings" panose="05000000000000000000" pitchFamily="2" charset="2"/>
              </a:rPr>
              <a:t>Druifkracht</a:t>
            </a:r>
            <a:r>
              <a:rPr lang="en-GB" dirty="0">
                <a:sym typeface="Wingdings" panose="05000000000000000000" pitchFamily="2" charset="2"/>
              </a:rPr>
              <a:t>  CEDAN, </a:t>
            </a:r>
            <a:r>
              <a:rPr lang="en-GB" dirty="0" err="1">
                <a:sym typeface="Wingdings" panose="05000000000000000000" pitchFamily="2" charset="2"/>
              </a:rPr>
              <a:t>partager</a:t>
            </a:r>
            <a:r>
              <a:rPr lang="en-GB" dirty="0">
                <a:sym typeface="Wingdings" panose="05000000000000000000" pitchFamily="2" charset="2"/>
              </a:rPr>
              <a:t> avec </a:t>
            </a:r>
            <a:r>
              <a:rPr lang="en-GB" dirty="0" err="1">
                <a:sym typeface="Wingdings" panose="05000000000000000000" pitchFamily="2" charset="2"/>
              </a:rPr>
              <a:t>tous</a:t>
            </a:r>
            <a:endParaRPr lang="en-GB" dirty="0">
              <a:sym typeface="Wingdings" panose="05000000000000000000" pitchFamily="2" charset="2"/>
            </a:endParaRPr>
          </a:p>
          <a:p>
            <a:pPr lvl="1"/>
            <a:endParaRPr lang="en-GB" dirty="0">
              <a:sym typeface="Wingdings" panose="05000000000000000000" pitchFamily="2" charset="2"/>
            </a:endParaRPr>
          </a:p>
          <a:p>
            <a:pPr lvl="1"/>
            <a:endParaRPr lang="en-GB" dirty="0">
              <a:sym typeface="Wingdings" panose="05000000000000000000" pitchFamily="2" charset="2"/>
            </a:endParaRPr>
          </a:p>
          <a:p>
            <a:pPr lvl="1"/>
            <a:r>
              <a:rPr lang="en-GB" dirty="0">
                <a:sym typeface="Wingdings" panose="05000000000000000000" pitchFamily="2" charset="2"/>
              </a:rPr>
              <a:t>Leasing </a:t>
            </a:r>
            <a:r>
              <a:rPr lang="en-GB" dirty="0" err="1">
                <a:sym typeface="Wingdings" panose="05000000000000000000" pitchFamily="2" charset="2"/>
              </a:rPr>
              <a:t>ou</a:t>
            </a:r>
            <a:r>
              <a:rPr lang="en-GB" dirty="0">
                <a:sym typeface="Wingdings" panose="05000000000000000000" pitchFamily="2" charset="2"/>
              </a:rPr>
              <a:t> </a:t>
            </a:r>
            <a:r>
              <a:rPr lang="en-GB" dirty="0" err="1">
                <a:sym typeface="Wingdings" panose="05000000000000000000" pitchFamily="2" charset="2"/>
              </a:rPr>
              <a:t>achat</a:t>
            </a:r>
            <a:r>
              <a:rPr lang="en-GB" dirty="0">
                <a:sym typeface="Wingdings" panose="05000000000000000000" pitchFamily="2" charset="2"/>
              </a:rPr>
              <a:t> </a:t>
            </a:r>
            <a:r>
              <a:rPr lang="en-GB" dirty="0" err="1">
                <a:sym typeface="Wingdings" panose="05000000000000000000" pitchFamily="2" charset="2"/>
              </a:rPr>
              <a:t>groupé</a:t>
            </a:r>
            <a:r>
              <a:rPr lang="en-GB" dirty="0">
                <a:sym typeface="Wingdings" panose="05000000000000000000" pitchFamily="2" charset="2"/>
              </a:rPr>
              <a:t> </a:t>
            </a:r>
            <a:endParaRPr lang="en-BE" dirty="0"/>
          </a:p>
        </p:txBody>
      </p:sp>
      <p:sp>
        <p:nvSpPr>
          <p:cNvPr id="4" name="Slide Number Placeholder 3">
            <a:extLst>
              <a:ext uri="{FF2B5EF4-FFF2-40B4-BE49-F238E27FC236}">
                <a16:creationId xmlns:a16="http://schemas.microsoft.com/office/drawing/2014/main" id="{34C206EA-4476-43EC-8CB2-7BF8DDB1D587}"/>
              </a:ext>
            </a:extLst>
          </p:cNvPr>
          <p:cNvSpPr>
            <a:spLocks noGrp="1"/>
          </p:cNvSpPr>
          <p:nvPr>
            <p:ph type="sldNum" sz="quarter" idx="12"/>
          </p:nvPr>
        </p:nvSpPr>
        <p:spPr/>
        <p:txBody>
          <a:bodyPr/>
          <a:lstStyle/>
          <a:p>
            <a:fld id="{83883877-5FBF-44B7-8A4F-3E224BE05D55}" type="slidenum">
              <a:rPr lang="en-BE" smtClean="0"/>
              <a:t>41</a:t>
            </a:fld>
            <a:endParaRPr lang="en-BE"/>
          </a:p>
        </p:txBody>
      </p:sp>
      <p:sp>
        <p:nvSpPr>
          <p:cNvPr id="6" name="Title 5">
            <a:extLst>
              <a:ext uri="{FF2B5EF4-FFF2-40B4-BE49-F238E27FC236}">
                <a16:creationId xmlns:a16="http://schemas.microsoft.com/office/drawing/2014/main" id="{1B66318F-0ACD-4692-BA91-2E35735900EA}"/>
              </a:ext>
            </a:extLst>
          </p:cNvPr>
          <p:cNvSpPr>
            <a:spLocks noGrp="1"/>
          </p:cNvSpPr>
          <p:nvPr>
            <p:ph type="title"/>
          </p:nvPr>
        </p:nvSpPr>
        <p:spPr/>
        <p:txBody>
          <a:bodyPr/>
          <a:lstStyle/>
          <a:p>
            <a:r>
              <a:rPr lang="en-GB" dirty="0" err="1"/>
              <a:t>Partago</a:t>
            </a:r>
            <a:br>
              <a:rPr lang="en-GB" dirty="0"/>
            </a:br>
            <a:endParaRPr lang="en-BE" dirty="0"/>
          </a:p>
        </p:txBody>
      </p:sp>
    </p:spTree>
    <p:extLst>
      <p:ext uri="{BB962C8B-B14F-4D97-AF65-F5344CB8AC3E}">
        <p14:creationId xmlns:p14="http://schemas.microsoft.com/office/powerpoint/2010/main" val="4127461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pic>
        <p:nvPicPr>
          <p:cNvPr id="549" name="Google Shape;549;p70"/>
          <p:cNvPicPr preferRelativeResize="0"/>
          <p:nvPr/>
        </p:nvPicPr>
        <p:blipFill rotWithShape="1">
          <a:blip r:embed="rId3">
            <a:alphaModFix/>
          </a:blip>
          <a:srcRect/>
          <a:stretch/>
        </p:blipFill>
        <p:spPr>
          <a:xfrm>
            <a:off x="9075781" y="-13"/>
            <a:ext cx="3116220" cy="1444793"/>
          </a:xfrm>
          <a:prstGeom prst="rect">
            <a:avLst/>
          </a:prstGeom>
          <a:noFill/>
          <a:ln>
            <a:noFill/>
          </a:ln>
        </p:spPr>
      </p:pic>
      <p:pic>
        <p:nvPicPr>
          <p:cNvPr id="550" name="Google Shape;550;p70"/>
          <p:cNvPicPr preferRelativeResize="0"/>
          <p:nvPr/>
        </p:nvPicPr>
        <p:blipFill>
          <a:blip r:embed="rId4">
            <a:alphaModFix/>
          </a:blip>
          <a:stretch>
            <a:fillRect/>
          </a:stretch>
        </p:blipFill>
        <p:spPr>
          <a:xfrm>
            <a:off x="1" y="1955564"/>
            <a:ext cx="9635500" cy="5065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555" name="Google Shape;555;p71"/>
          <p:cNvPicPr preferRelativeResize="0"/>
          <p:nvPr/>
        </p:nvPicPr>
        <p:blipFill>
          <a:blip r:embed="rId3">
            <a:alphaModFix/>
          </a:blip>
          <a:stretch>
            <a:fillRect/>
          </a:stretch>
        </p:blipFill>
        <p:spPr>
          <a:xfrm>
            <a:off x="203201" y="1457701"/>
            <a:ext cx="11785601" cy="4455804"/>
          </a:xfrm>
          <a:prstGeom prst="rect">
            <a:avLst/>
          </a:prstGeom>
          <a:noFill/>
          <a:ln>
            <a:noFill/>
          </a:ln>
        </p:spPr>
      </p:pic>
      <p:sp>
        <p:nvSpPr>
          <p:cNvPr id="556" name="Google Shape;556;p71"/>
          <p:cNvSpPr txBox="1">
            <a:spLocks noGrp="1"/>
          </p:cNvSpPr>
          <p:nvPr>
            <p:ph type="title"/>
          </p:nvPr>
        </p:nvSpPr>
        <p:spPr>
          <a:xfrm>
            <a:off x="2022407" y="415933"/>
            <a:ext cx="8147200" cy="545200"/>
          </a:xfrm>
          <a:prstGeom prst="rect">
            <a:avLst/>
          </a:prstGeom>
        </p:spPr>
        <p:txBody>
          <a:bodyPr spcFirstLastPara="1" vert="horz" wrap="square" lIns="91433" tIns="45700" rIns="91433" bIns="45700" rtlCol="0" anchor="b" anchorCtr="0">
            <a:noAutofit/>
          </a:bodyPr>
          <a:lstStyle/>
          <a:p>
            <a:pPr algn="ctr"/>
            <a:r>
              <a:rPr lang="nl" dirty="0"/>
              <a:t>PARTAGE DE VOITURES PARTICULIERES</a:t>
            </a:r>
            <a:endParaRPr dirty="0"/>
          </a:p>
        </p:txBody>
      </p:sp>
      <p:sp>
        <p:nvSpPr>
          <p:cNvPr id="2" name="TextBox 1">
            <a:extLst>
              <a:ext uri="{FF2B5EF4-FFF2-40B4-BE49-F238E27FC236}">
                <a16:creationId xmlns:a16="http://schemas.microsoft.com/office/drawing/2014/main" id="{76FAAA1E-BC04-41EF-901C-F235024E5FA2}"/>
              </a:ext>
            </a:extLst>
          </p:cNvPr>
          <p:cNvSpPr txBox="1"/>
          <p:nvPr/>
        </p:nvSpPr>
        <p:spPr>
          <a:xfrm>
            <a:off x="401321" y="2514600"/>
            <a:ext cx="1621086" cy="369332"/>
          </a:xfrm>
          <a:prstGeom prst="rect">
            <a:avLst/>
          </a:prstGeom>
          <a:solidFill>
            <a:srgbClr val="FFFFFF"/>
          </a:solidFill>
        </p:spPr>
        <p:txBody>
          <a:bodyPr wrap="square" rtlCol="0">
            <a:spAutoFit/>
          </a:bodyPr>
          <a:lstStyle/>
          <a:p>
            <a:r>
              <a:rPr lang="en-GB" dirty="0" err="1"/>
              <a:t>Coûts</a:t>
            </a:r>
            <a:r>
              <a:rPr lang="en-GB" dirty="0"/>
              <a:t> </a:t>
            </a:r>
            <a:r>
              <a:rPr lang="en-GB" dirty="0" err="1"/>
              <a:t>réels</a:t>
            </a:r>
            <a:r>
              <a:rPr lang="en-GB" dirty="0"/>
              <a:t> </a:t>
            </a:r>
            <a:endParaRPr lang="en-BE" dirty="0"/>
          </a:p>
        </p:txBody>
      </p:sp>
      <p:sp>
        <p:nvSpPr>
          <p:cNvPr id="5" name="TextBox 4">
            <a:extLst>
              <a:ext uri="{FF2B5EF4-FFF2-40B4-BE49-F238E27FC236}">
                <a16:creationId xmlns:a16="http://schemas.microsoft.com/office/drawing/2014/main" id="{534648CC-5D70-425F-9AE8-8DD2D69A8C58}"/>
              </a:ext>
            </a:extLst>
          </p:cNvPr>
          <p:cNvSpPr txBox="1"/>
          <p:nvPr/>
        </p:nvSpPr>
        <p:spPr>
          <a:xfrm>
            <a:off x="401319" y="3685602"/>
            <a:ext cx="2154101" cy="646331"/>
          </a:xfrm>
          <a:prstGeom prst="rect">
            <a:avLst/>
          </a:prstGeom>
          <a:solidFill>
            <a:srgbClr val="FFFFFF"/>
          </a:solidFill>
        </p:spPr>
        <p:txBody>
          <a:bodyPr wrap="square" rtlCol="0">
            <a:spAutoFit/>
          </a:bodyPr>
          <a:lstStyle/>
          <a:p>
            <a:r>
              <a:rPr lang="en-GB" dirty="0" err="1"/>
              <a:t>Contrat</a:t>
            </a:r>
            <a:r>
              <a:rPr lang="en-GB" dirty="0"/>
              <a:t> initial unique</a:t>
            </a:r>
          </a:p>
          <a:p>
            <a:endParaRPr lang="en-BE" dirty="0"/>
          </a:p>
        </p:txBody>
      </p:sp>
      <p:sp>
        <p:nvSpPr>
          <p:cNvPr id="6" name="TextBox 5">
            <a:extLst>
              <a:ext uri="{FF2B5EF4-FFF2-40B4-BE49-F238E27FC236}">
                <a16:creationId xmlns:a16="http://schemas.microsoft.com/office/drawing/2014/main" id="{9E2066F7-FB92-4AF9-BC4B-3672CFE9705F}"/>
              </a:ext>
            </a:extLst>
          </p:cNvPr>
          <p:cNvSpPr txBox="1"/>
          <p:nvPr/>
        </p:nvSpPr>
        <p:spPr>
          <a:xfrm>
            <a:off x="317497" y="4828501"/>
            <a:ext cx="2237923" cy="646331"/>
          </a:xfrm>
          <a:prstGeom prst="rect">
            <a:avLst/>
          </a:prstGeom>
          <a:solidFill>
            <a:srgbClr val="FFFFFF"/>
          </a:solidFill>
        </p:spPr>
        <p:txBody>
          <a:bodyPr wrap="square" rtlCol="0">
            <a:spAutoFit/>
          </a:bodyPr>
          <a:lstStyle/>
          <a:p>
            <a:r>
              <a:rPr lang="en-GB" dirty="0" err="1"/>
              <a:t>Modalités</a:t>
            </a:r>
            <a:r>
              <a:rPr lang="en-GB" dirty="0"/>
              <a:t> sur </a:t>
            </a:r>
            <a:r>
              <a:rPr lang="en-GB" dirty="0" err="1"/>
              <a:t>mesure</a:t>
            </a:r>
            <a:endParaRPr lang="en-GB" dirty="0"/>
          </a:p>
          <a:p>
            <a:endParaRPr lang="en-BE" dirty="0"/>
          </a:p>
        </p:txBody>
      </p:sp>
      <p:sp>
        <p:nvSpPr>
          <p:cNvPr id="7" name="TextBox 6">
            <a:extLst>
              <a:ext uri="{FF2B5EF4-FFF2-40B4-BE49-F238E27FC236}">
                <a16:creationId xmlns:a16="http://schemas.microsoft.com/office/drawing/2014/main" id="{CB8EBDFB-9FA0-4D25-8F0B-F58947FD344F}"/>
              </a:ext>
            </a:extLst>
          </p:cNvPr>
          <p:cNvSpPr txBox="1"/>
          <p:nvPr/>
        </p:nvSpPr>
        <p:spPr>
          <a:xfrm>
            <a:off x="10254343" y="2560766"/>
            <a:ext cx="1621086" cy="646331"/>
          </a:xfrm>
          <a:prstGeom prst="rect">
            <a:avLst/>
          </a:prstGeom>
          <a:solidFill>
            <a:srgbClr val="FFFFFF"/>
          </a:solidFill>
        </p:spPr>
        <p:txBody>
          <a:bodyPr wrap="square" rtlCol="0">
            <a:spAutoFit/>
          </a:bodyPr>
          <a:lstStyle/>
          <a:p>
            <a:r>
              <a:rPr lang="en-GB" dirty="0"/>
              <a:t>Prix du </a:t>
            </a:r>
            <a:r>
              <a:rPr lang="en-GB" dirty="0" err="1"/>
              <a:t>marché</a:t>
            </a:r>
            <a:endParaRPr lang="en-GB" dirty="0"/>
          </a:p>
          <a:p>
            <a:endParaRPr lang="en-BE" dirty="0"/>
          </a:p>
        </p:txBody>
      </p:sp>
      <p:sp>
        <p:nvSpPr>
          <p:cNvPr id="8" name="TextBox 7">
            <a:extLst>
              <a:ext uri="{FF2B5EF4-FFF2-40B4-BE49-F238E27FC236}">
                <a16:creationId xmlns:a16="http://schemas.microsoft.com/office/drawing/2014/main" id="{71193016-9CE9-4229-9116-DECA2EC89CD9}"/>
              </a:ext>
            </a:extLst>
          </p:cNvPr>
          <p:cNvSpPr txBox="1"/>
          <p:nvPr/>
        </p:nvSpPr>
        <p:spPr>
          <a:xfrm>
            <a:off x="9681916" y="3673552"/>
            <a:ext cx="2393063" cy="923330"/>
          </a:xfrm>
          <a:prstGeom prst="rect">
            <a:avLst/>
          </a:prstGeom>
          <a:solidFill>
            <a:srgbClr val="FFFFFF"/>
          </a:solidFill>
        </p:spPr>
        <p:txBody>
          <a:bodyPr wrap="square" rtlCol="0">
            <a:spAutoFit/>
          </a:bodyPr>
          <a:lstStyle/>
          <a:p>
            <a:r>
              <a:rPr lang="en-GB" dirty="0" err="1"/>
              <a:t>Contrat</a:t>
            </a:r>
            <a:r>
              <a:rPr lang="en-GB" dirty="0"/>
              <a:t> </a:t>
            </a:r>
            <a:r>
              <a:rPr lang="en-GB" dirty="0" err="1"/>
              <a:t>ponctuel</a:t>
            </a:r>
            <a:r>
              <a:rPr lang="en-GB" dirty="0"/>
              <a:t> entre proprio et </a:t>
            </a:r>
            <a:r>
              <a:rPr lang="en-GB" dirty="0" err="1"/>
              <a:t>utilisateur</a:t>
            </a:r>
            <a:endParaRPr lang="en-GB" dirty="0"/>
          </a:p>
          <a:p>
            <a:endParaRPr lang="en-GB" dirty="0"/>
          </a:p>
        </p:txBody>
      </p:sp>
      <p:sp>
        <p:nvSpPr>
          <p:cNvPr id="9" name="TextBox 8">
            <a:extLst>
              <a:ext uri="{FF2B5EF4-FFF2-40B4-BE49-F238E27FC236}">
                <a16:creationId xmlns:a16="http://schemas.microsoft.com/office/drawing/2014/main" id="{6C32B1EA-AC84-4007-B5E3-BE309E1E9470}"/>
              </a:ext>
            </a:extLst>
          </p:cNvPr>
          <p:cNvSpPr txBox="1"/>
          <p:nvPr/>
        </p:nvSpPr>
        <p:spPr>
          <a:xfrm>
            <a:off x="9971476" y="4793528"/>
            <a:ext cx="1903027" cy="923330"/>
          </a:xfrm>
          <a:prstGeom prst="rect">
            <a:avLst/>
          </a:prstGeom>
          <a:solidFill>
            <a:srgbClr val="FFFFFF"/>
          </a:solidFill>
        </p:spPr>
        <p:txBody>
          <a:bodyPr wrap="square" rtlCol="0">
            <a:spAutoFit/>
          </a:bodyPr>
          <a:lstStyle/>
          <a:p>
            <a:r>
              <a:rPr lang="en-GB" dirty="0" err="1"/>
              <a:t>Déterminé</a:t>
            </a:r>
            <a:r>
              <a:rPr lang="en-GB" dirty="0"/>
              <a:t> par la </a:t>
            </a:r>
            <a:r>
              <a:rPr lang="en-GB" dirty="0" err="1"/>
              <a:t>plateforme</a:t>
            </a:r>
            <a:endParaRPr lang="en-GB" dirty="0"/>
          </a:p>
          <a:p>
            <a:endParaRPr lang="en-GB" dirty="0"/>
          </a:p>
        </p:txBody>
      </p:sp>
      <p:sp>
        <p:nvSpPr>
          <p:cNvPr id="11" name="TextBox 10">
            <a:extLst>
              <a:ext uri="{FF2B5EF4-FFF2-40B4-BE49-F238E27FC236}">
                <a16:creationId xmlns:a16="http://schemas.microsoft.com/office/drawing/2014/main" id="{FDAEE1B4-D6B7-4AD8-9898-1348A354B7E7}"/>
              </a:ext>
            </a:extLst>
          </p:cNvPr>
          <p:cNvSpPr txBox="1"/>
          <p:nvPr/>
        </p:nvSpPr>
        <p:spPr>
          <a:xfrm>
            <a:off x="3244307" y="1459587"/>
            <a:ext cx="2585720" cy="400110"/>
          </a:xfrm>
          <a:prstGeom prst="rect">
            <a:avLst/>
          </a:prstGeom>
          <a:solidFill>
            <a:srgbClr val="FFFFFF"/>
          </a:solidFill>
        </p:spPr>
        <p:txBody>
          <a:bodyPr wrap="square" rtlCol="0">
            <a:spAutoFit/>
          </a:bodyPr>
          <a:lstStyle/>
          <a:p>
            <a:r>
              <a:rPr lang="en-GB" sz="2000" b="1" dirty="0">
                <a:solidFill>
                  <a:srgbClr val="0096B1"/>
                </a:solidFill>
              </a:rPr>
              <a:t>COUTS PARTAGES</a:t>
            </a:r>
          </a:p>
        </p:txBody>
      </p:sp>
      <p:sp>
        <p:nvSpPr>
          <p:cNvPr id="12" name="TextBox 11">
            <a:extLst>
              <a:ext uri="{FF2B5EF4-FFF2-40B4-BE49-F238E27FC236}">
                <a16:creationId xmlns:a16="http://schemas.microsoft.com/office/drawing/2014/main" id="{D08A16D9-81AF-45BB-897A-CF08D83A793D}"/>
              </a:ext>
            </a:extLst>
          </p:cNvPr>
          <p:cNvSpPr txBox="1"/>
          <p:nvPr/>
        </p:nvSpPr>
        <p:spPr>
          <a:xfrm>
            <a:off x="6593841" y="1459587"/>
            <a:ext cx="2585720" cy="400110"/>
          </a:xfrm>
          <a:prstGeom prst="rect">
            <a:avLst/>
          </a:prstGeom>
          <a:solidFill>
            <a:srgbClr val="FFFFFF"/>
          </a:solidFill>
        </p:spPr>
        <p:txBody>
          <a:bodyPr wrap="square" rtlCol="0">
            <a:spAutoFit/>
          </a:bodyPr>
          <a:lstStyle/>
          <a:p>
            <a:pPr algn="ctr"/>
            <a:r>
              <a:rPr lang="en-GB" sz="2000" b="1" dirty="0">
                <a:solidFill>
                  <a:srgbClr val="0096B1"/>
                </a:solidFill>
              </a:rPr>
              <a:t>PRIX DU MARCHE</a:t>
            </a:r>
            <a:endParaRPr lang="en-GB" dirty="0"/>
          </a:p>
        </p:txBody>
      </p:sp>
    </p:spTree>
    <p:extLst>
      <p:ext uri="{BB962C8B-B14F-4D97-AF65-F5344CB8AC3E}">
        <p14:creationId xmlns:p14="http://schemas.microsoft.com/office/powerpoint/2010/main" val="1186632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72"/>
          <p:cNvSpPr txBox="1">
            <a:spLocks noGrp="1"/>
          </p:cNvSpPr>
          <p:nvPr>
            <p:ph type="title"/>
          </p:nvPr>
        </p:nvSpPr>
        <p:spPr>
          <a:xfrm>
            <a:off x="712168" y="1873667"/>
            <a:ext cx="4778400" cy="545200"/>
          </a:xfrm>
          <a:prstGeom prst="rect">
            <a:avLst/>
          </a:prstGeom>
        </p:spPr>
        <p:txBody>
          <a:bodyPr spcFirstLastPara="1" vert="horz" wrap="square" lIns="91433" tIns="45700" rIns="91433" bIns="45700" rtlCol="0" anchor="b" anchorCtr="0">
            <a:noAutofit/>
          </a:bodyPr>
          <a:lstStyle/>
          <a:p>
            <a:pPr algn="l"/>
            <a:r>
              <a:rPr lang="nl"/>
              <a:t>COZYWHEELS</a:t>
            </a:r>
            <a:endParaRPr/>
          </a:p>
        </p:txBody>
      </p:sp>
      <p:sp>
        <p:nvSpPr>
          <p:cNvPr id="562" name="Google Shape;562;p72"/>
          <p:cNvSpPr txBox="1">
            <a:spLocks noGrp="1"/>
          </p:cNvSpPr>
          <p:nvPr>
            <p:ph type="title" idx="2"/>
          </p:nvPr>
        </p:nvSpPr>
        <p:spPr>
          <a:xfrm>
            <a:off x="6192535" y="1873667"/>
            <a:ext cx="5023600" cy="545200"/>
          </a:xfrm>
          <a:prstGeom prst="rect">
            <a:avLst/>
          </a:prstGeom>
        </p:spPr>
        <p:txBody>
          <a:bodyPr spcFirstLastPara="1" vert="horz" wrap="square" lIns="91433" tIns="45700" rIns="91433" bIns="45700" rtlCol="0" anchor="b" anchorCtr="0">
            <a:noAutofit/>
          </a:bodyPr>
          <a:lstStyle/>
          <a:p>
            <a:r>
              <a:rPr lang="nl"/>
              <a:t>DÉGAGE</a:t>
            </a:r>
            <a:endParaRPr/>
          </a:p>
        </p:txBody>
      </p:sp>
      <p:sp>
        <p:nvSpPr>
          <p:cNvPr id="563" name="Google Shape;563;p72"/>
          <p:cNvSpPr txBox="1">
            <a:spLocks noGrp="1"/>
          </p:cNvSpPr>
          <p:nvPr>
            <p:ph type="body" idx="3"/>
          </p:nvPr>
        </p:nvSpPr>
        <p:spPr>
          <a:xfrm>
            <a:off x="712168" y="2496788"/>
            <a:ext cx="46844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dirty="0"/>
              <a:t>Plusieurs modèles</a:t>
            </a:r>
            <a:endParaRPr sz="2267" dirty="0"/>
          </a:p>
          <a:p>
            <a:pPr marL="0" indent="0" algn="l">
              <a:lnSpc>
                <a:spcPct val="100000"/>
              </a:lnSpc>
              <a:spcBef>
                <a:spcPts val="1333"/>
              </a:spcBef>
              <a:buNone/>
            </a:pPr>
            <a:r>
              <a:rPr lang="nl" sz="2267" dirty="0"/>
              <a:t>Chez le propriétaire</a:t>
            </a:r>
            <a:endParaRPr sz="2267" dirty="0"/>
          </a:p>
          <a:p>
            <a:pPr marL="0" indent="0" algn="l">
              <a:lnSpc>
                <a:spcPct val="100000"/>
              </a:lnSpc>
              <a:spcBef>
                <a:spcPts val="1333"/>
              </a:spcBef>
              <a:buNone/>
            </a:pPr>
            <a:r>
              <a:rPr lang="nl" sz="2267" dirty="0"/>
              <a:t>Réserver en ligne ou chez le propriétaire</a:t>
            </a:r>
            <a:endParaRPr sz="2267" dirty="0"/>
          </a:p>
          <a:p>
            <a:pPr marL="0" indent="0" algn="l">
              <a:lnSpc>
                <a:spcPct val="100000"/>
              </a:lnSpc>
              <a:spcBef>
                <a:spcPts val="1333"/>
              </a:spcBef>
              <a:buNone/>
            </a:pPr>
            <a:r>
              <a:rPr lang="nl" sz="2267" dirty="0"/>
              <a:t>Chercher la clé (chez le propriétaire)</a:t>
            </a:r>
          </a:p>
          <a:p>
            <a:pPr marL="0" indent="0" algn="l">
              <a:lnSpc>
                <a:spcPct val="100000"/>
              </a:lnSpc>
              <a:spcBef>
                <a:spcPts val="1333"/>
              </a:spcBef>
              <a:buNone/>
            </a:pPr>
            <a:r>
              <a:rPr lang="nl" sz="2267" dirty="0"/>
              <a:t>Commencer quand on veut</a:t>
            </a:r>
            <a:endParaRPr sz="2267" dirty="0"/>
          </a:p>
          <a:p>
            <a:pPr marL="0" indent="0" algn="l">
              <a:lnSpc>
                <a:spcPct val="100000"/>
              </a:lnSpc>
              <a:spcBef>
                <a:spcPts val="1333"/>
              </a:spcBef>
              <a:buNone/>
            </a:pPr>
            <a:endParaRPr sz="2267" dirty="0"/>
          </a:p>
        </p:txBody>
      </p:sp>
      <p:sp>
        <p:nvSpPr>
          <p:cNvPr id="564" name="Google Shape;564;p72"/>
          <p:cNvSpPr txBox="1">
            <a:spLocks noGrp="1"/>
          </p:cNvSpPr>
          <p:nvPr>
            <p:ph type="body" idx="3"/>
          </p:nvPr>
        </p:nvSpPr>
        <p:spPr>
          <a:xfrm>
            <a:off x="6192535" y="2498393"/>
            <a:ext cx="57040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fr-FR" sz="2267" dirty="0"/>
              <a:t>Plusieurs modèles (en fonction de l’</a:t>
            </a:r>
            <a:r>
              <a:rPr lang="fr-FR" sz="2267" dirty="0" err="1"/>
              <a:t>écoscore</a:t>
            </a:r>
            <a:r>
              <a:rPr lang="fr-FR" sz="2267" dirty="0"/>
              <a:t>)</a:t>
            </a:r>
          </a:p>
          <a:p>
            <a:pPr marL="0" indent="0" algn="l">
              <a:lnSpc>
                <a:spcPct val="100000"/>
              </a:lnSpc>
              <a:spcBef>
                <a:spcPts val="1333"/>
              </a:spcBef>
              <a:buNone/>
            </a:pPr>
            <a:r>
              <a:rPr lang="fr-FR" sz="2267" dirty="0"/>
              <a:t>Chez le propriétaire</a:t>
            </a:r>
          </a:p>
          <a:p>
            <a:pPr marL="0" indent="0" algn="l">
              <a:lnSpc>
                <a:spcPct val="100000"/>
              </a:lnSpc>
              <a:spcBef>
                <a:spcPts val="1333"/>
              </a:spcBef>
              <a:buNone/>
            </a:pPr>
            <a:r>
              <a:rPr lang="fr-FR" sz="2267" dirty="0"/>
              <a:t>Réserver en ligne, via une APP ou chez le propriétaire</a:t>
            </a:r>
          </a:p>
          <a:p>
            <a:pPr marL="0" indent="0" algn="l">
              <a:lnSpc>
                <a:spcPct val="100000"/>
              </a:lnSpc>
              <a:spcBef>
                <a:spcPts val="1333"/>
              </a:spcBef>
              <a:buNone/>
            </a:pPr>
            <a:r>
              <a:rPr lang="fr-FR" sz="2267" dirty="0"/>
              <a:t>Chercher la clé (chez le </a:t>
            </a:r>
            <a:r>
              <a:rPr lang="nl" sz="2267" dirty="0"/>
              <a:t>propriétaire)</a:t>
            </a:r>
            <a:endParaRPr lang="fr-FR" sz="2267" dirty="0"/>
          </a:p>
          <a:p>
            <a:pPr marL="0" indent="0" algn="l">
              <a:lnSpc>
                <a:spcPct val="100000"/>
              </a:lnSpc>
              <a:spcBef>
                <a:spcPts val="1333"/>
              </a:spcBef>
              <a:buNone/>
            </a:pPr>
            <a:r>
              <a:rPr lang="fr-FR" sz="2267" dirty="0"/>
              <a:t>Avant de commencer il faut suivre une session d’information</a:t>
            </a:r>
            <a:endParaRPr sz="2267" dirty="0"/>
          </a:p>
        </p:txBody>
      </p:sp>
      <p:pic>
        <p:nvPicPr>
          <p:cNvPr id="565" name="Google Shape;565;p72"/>
          <p:cNvPicPr preferRelativeResize="0"/>
          <p:nvPr/>
        </p:nvPicPr>
        <p:blipFill>
          <a:blip r:embed="rId3">
            <a:alphaModFix/>
          </a:blip>
          <a:stretch>
            <a:fillRect/>
          </a:stretch>
        </p:blipFill>
        <p:spPr>
          <a:xfrm flipH="1">
            <a:off x="394769" y="4582879"/>
            <a:ext cx="317399" cy="317399"/>
          </a:xfrm>
          <a:prstGeom prst="rect">
            <a:avLst/>
          </a:prstGeom>
          <a:noFill/>
          <a:ln>
            <a:noFill/>
          </a:ln>
        </p:spPr>
      </p:pic>
      <p:pic>
        <p:nvPicPr>
          <p:cNvPr id="566" name="Google Shape;566;p72"/>
          <p:cNvPicPr preferRelativeResize="0"/>
          <p:nvPr/>
        </p:nvPicPr>
        <p:blipFill>
          <a:blip r:embed="rId3">
            <a:alphaModFix/>
          </a:blip>
          <a:stretch>
            <a:fillRect/>
          </a:stretch>
        </p:blipFill>
        <p:spPr>
          <a:xfrm flipH="1">
            <a:off x="394769" y="2681409"/>
            <a:ext cx="317399" cy="317399"/>
          </a:xfrm>
          <a:prstGeom prst="rect">
            <a:avLst/>
          </a:prstGeom>
          <a:noFill/>
          <a:ln>
            <a:noFill/>
          </a:ln>
        </p:spPr>
      </p:pic>
      <p:pic>
        <p:nvPicPr>
          <p:cNvPr id="567" name="Google Shape;567;p72"/>
          <p:cNvPicPr preferRelativeResize="0"/>
          <p:nvPr/>
        </p:nvPicPr>
        <p:blipFill>
          <a:blip r:embed="rId3">
            <a:alphaModFix/>
          </a:blip>
          <a:stretch>
            <a:fillRect/>
          </a:stretch>
        </p:blipFill>
        <p:spPr>
          <a:xfrm flipH="1">
            <a:off x="394769" y="3210441"/>
            <a:ext cx="317399" cy="317399"/>
          </a:xfrm>
          <a:prstGeom prst="rect">
            <a:avLst/>
          </a:prstGeom>
          <a:noFill/>
          <a:ln>
            <a:noFill/>
          </a:ln>
        </p:spPr>
      </p:pic>
      <p:pic>
        <p:nvPicPr>
          <p:cNvPr id="568" name="Google Shape;568;p72"/>
          <p:cNvPicPr preferRelativeResize="0"/>
          <p:nvPr/>
        </p:nvPicPr>
        <p:blipFill>
          <a:blip r:embed="rId3">
            <a:alphaModFix/>
          </a:blip>
          <a:stretch>
            <a:fillRect/>
          </a:stretch>
        </p:blipFill>
        <p:spPr>
          <a:xfrm flipH="1">
            <a:off x="394769" y="5111910"/>
            <a:ext cx="317399" cy="317399"/>
          </a:xfrm>
          <a:prstGeom prst="rect">
            <a:avLst/>
          </a:prstGeom>
          <a:noFill/>
          <a:ln>
            <a:noFill/>
          </a:ln>
        </p:spPr>
      </p:pic>
      <p:pic>
        <p:nvPicPr>
          <p:cNvPr id="569" name="Google Shape;569;p72"/>
          <p:cNvPicPr preferRelativeResize="0"/>
          <p:nvPr/>
        </p:nvPicPr>
        <p:blipFill>
          <a:blip r:embed="rId3">
            <a:alphaModFix/>
          </a:blip>
          <a:stretch>
            <a:fillRect/>
          </a:stretch>
        </p:blipFill>
        <p:spPr>
          <a:xfrm flipH="1">
            <a:off x="5880202" y="3752061"/>
            <a:ext cx="317399" cy="317399"/>
          </a:xfrm>
          <a:prstGeom prst="rect">
            <a:avLst/>
          </a:prstGeom>
          <a:noFill/>
          <a:ln>
            <a:noFill/>
          </a:ln>
        </p:spPr>
      </p:pic>
      <p:pic>
        <p:nvPicPr>
          <p:cNvPr id="570" name="Google Shape;570;p72"/>
          <p:cNvPicPr preferRelativeResize="0"/>
          <p:nvPr/>
        </p:nvPicPr>
        <p:blipFill>
          <a:blip r:embed="rId3">
            <a:alphaModFix/>
          </a:blip>
          <a:stretch>
            <a:fillRect/>
          </a:stretch>
        </p:blipFill>
        <p:spPr>
          <a:xfrm flipH="1">
            <a:off x="5880202" y="4585897"/>
            <a:ext cx="317399" cy="317399"/>
          </a:xfrm>
          <a:prstGeom prst="rect">
            <a:avLst/>
          </a:prstGeom>
          <a:noFill/>
          <a:ln>
            <a:noFill/>
          </a:ln>
        </p:spPr>
      </p:pic>
      <p:pic>
        <p:nvPicPr>
          <p:cNvPr id="571" name="Google Shape;571;p72"/>
          <p:cNvPicPr preferRelativeResize="0"/>
          <p:nvPr/>
        </p:nvPicPr>
        <p:blipFill>
          <a:blip r:embed="rId3">
            <a:alphaModFix/>
          </a:blip>
          <a:stretch>
            <a:fillRect/>
          </a:stretch>
        </p:blipFill>
        <p:spPr>
          <a:xfrm flipH="1">
            <a:off x="5880202" y="3223024"/>
            <a:ext cx="317399" cy="317399"/>
          </a:xfrm>
          <a:prstGeom prst="rect">
            <a:avLst/>
          </a:prstGeom>
          <a:noFill/>
          <a:ln>
            <a:noFill/>
          </a:ln>
        </p:spPr>
      </p:pic>
      <p:pic>
        <p:nvPicPr>
          <p:cNvPr id="572" name="Google Shape;572;p72"/>
          <p:cNvPicPr preferRelativeResize="0"/>
          <p:nvPr/>
        </p:nvPicPr>
        <p:blipFill>
          <a:blip r:embed="rId3">
            <a:alphaModFix/>
          </a:blip>
          <a:stretch>
            <a:fillRect/>
          </a:stretch>
        </p:blipFill>
        <p:spPr>
          <a:xfrm flipH="1">
            <a:off x="5880202" y="5114934"/>
            <a:ext cx="317399" cy="317399"/>
          </a:xfrm>
          <a:prstGeom prst="rect">
            <a:avLst/>
          </a:prstGeom>
          <a:noFill/>
          <a:ln>
            <a:noFill/>
          </a:ln>
        </p:spPr>
      </p:pic>
      <p:pic>
        <p:nvPicPr>
          <p:cNvPr id="573" name="Google Shape;573;p72"/>
          <p:cNvPicPr preferRelativeResize="0"/>
          <p:nvPr/>
        </p:nvPicPr>
        <p:blipFill>
          <a:blip r:embed="rId3">
            <a:alphaModFix/>
          </a:blip>
          <a:stretch>
            <a:fillRect/>
          </a:stretch>
        </p:blipFill>
        <p:spPr>
          <a:xfrm flipH="1">
            <a:off x="394769" y="3739471"/>
            <a:ext cx="317399" cy="317399"/>
          </a:xfrm>
          <a:prstGeom prst="rect">
            <a:avLst/>
          </a:prstGeom>
          <a:noFill/>
          <a:ln>
            <a:noFill/>
          </a:ln>
        </p:spPr>
      </p:pic>
      <p:pic>
        <p:nvPicPr>
          <p:cNvPr id="574" name="Google Shape;574;p72"/>
          <p:cNvPicPr preferRelativeResize="0"/>
          <p:nvPr/>
        </p:nvPicPr>
        <p:blipFill>
          <a:blip r:embed="rId3">
            <a:alphaModFix/>
          </a:blip>
          <a:stretch>
            <a:fillRect/>
          </a:stretch>
        </p:blipFill>
        <p:spPr>
          <a:xfrm flipH="1">
            <a:off x="5880202" y="2681389"/>
            <a:ext cx="317399" cy="317399"/>
          </a:xfrm>
          <a:prstGeom prst="rect">
            <a:avLst/>
          </a:prstGeom>
          <a:noFill/>
          <a:ln>
            <a:noFill/>
          </a:ln>
        </p:spPr>
      </p:pic>
    </p:spTree>
    <p:extLst>
      <p:ext uri="{BB962C8B-B14F-4D97-AF65-F5344CB8AC3E}">
        <p14:creationId xmlns:p14="http://schemas.microsoft.com/office/powerpoint/2010/main" val="33231012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73"/>
          <p:cNvSpPr txBox="1">
            <a:spLocks noGrp="1"/>
          </p:cNvSpPr>
          <p:nvPr>
            <p:ph type="title"/>
          </p:nvPr>
        </p:nvSpPr>
        <p:spPr>
          <a:xfrm>
            <a:off x="712168" y="1873667"/>
            <a:ext cx="4778400" cy="545200"/>
          </a:xfrm>
          <a:prstGeom prst="rect">
            <a:avLst/>
          </a:prstGeom>
        </p:spPr>
        <p:txBody>
          <a:bodyPr spcFirstLastPara="1" vert="horz" wrap="square" lIns="91433" tIns="45700" rIns="91433" bIns="45700" rtlCol="0" anchor="b" anchorCtr="0">
            <a:noAutofit/>
          </a:bodyPr>
          <a:lstStyle/>
          <a:p>
            <a:pPr algn="l"/>
            <a:r>
              <a:rPr lang="nl"/>
              <a:t>COZYWHEELS</a:t>
            </a:r>
            <a:endParaRPr/>
          </a:p>
        </p:txBody>
      </p:sp>
      <p:sp>
        <p:nvSpPr>
          <p:cNvPr id="580" name="Google Shape;580;p73"/>
          <p:cNvSpPr txBox="1">
            <a:spLocks noGrp="1"/>
          </p:cNvSpPr>
          <p:nvPr>
            <p:ph type="title" idx="2"/>
          </p:nvPr>
        </p:nvSpPr>
        <p:spPr>
          <a:xfrm>
            <a:off x="6192535" y="1873667"/>
            <a:ext cx="5023600" cy="545200"/>
          </a:xfrm>
          <a:prstGeom prst="rect">
            <a:avLst/>
          </a:prstGeom>
        </p:spPr>
        <p:txBody>
          <a:bodyPr spcFirstLastPara="1" vert="horz" wrap="square" lIns="91433" tIns="45700" rIns="91433" bIns="45700" rtlCol="0" anchor="b" anchorCtr="0">
            <a:noAutofit/>
          </a:bodyPr>
          <a:lstStyle/>
          <a:p>
            <a:r>
              <a:rPr lang="nl"/>
              <a:t>DÉGAGE</a:t>
            </a:r>
            <a:endParaRPr/>
          </a:p>
        </p:txBody>
      </p:sp>
      <p:sp>
        <p:nvSpPr>
          <p:cNvPr id="581" name="Google Shape;581;p73"/>
          <p:cNvSpPr txBox="1">
            <a:spLocks noGrp="1"/>
          </p:cNvSpPr>
          <p:nvPr>
            <p:ph type="body" idx="3"/>
          </p:nvPr>
        </p:nvSpPr>
        <p:spPr>
          <a:xfrm>
            <a:off x="759168" y="2418867"/>
            <a:ext cx="46844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dirty="0"/>
              <a:t>Accès à </a:t>
            </a:r>
            <a:r>
              <a:rPr lang="en-GB" sz="2267" dirty="0"/>
              <a:t>voitures </a:t>
            </a:r>
            <a:r>
              <a:rPr lang="en-GB" sz="2267" dirty="0" err="1"/>
              <a:t>privées</a:t>
            </a:r>
            <a:r>
              <a:rPr lang="en-GB" sz="2267" dirty="0"/>
              <a:t>, </a:t>
            </a:r>
            <a:r>
              <a:rPr lang="en-GB" sz="2267" dirty="0" err="1"/>
              <a:t>vélos</a:t>
            </a:r>
            <a:r>
              <a:rPr lang="en-GB" sz="2267" dirty="0"/>
              <a:t> (cargos), </a:t>
            </a:r>
            <a:r>
              <a:rPr lang="en-GB" sz="2267" dirty="0" err="1"/>
              <a:t>fourgonnettes</a:t>
            </a:r>
            <a:r>
              <a:rPr lang="en-GB" sz="2267" dirty="0"/>
              <a:t>,… </a:t>
            </a:r>
            <a:endParaRPr sz="2267" dirty="0"/>
          </a:p>
          <a:p>
            <a:pPr marL="0" indent="0" algn="l">
              <a:lnSpc>
                <a:spcPct val="100000"/>
              </a:lnSpc>
              <a:spcBef>
                <a:spcPts val="1333"/>
              </a:spcBef>
              <a:buNone/>
            </a:pPr>
            <a:r>
              <a:rPr lang="nl" sz="2267" dirty="0"/>
              <a:t>Contrat, administration et assurance (spécifique) par le propiétaire</a:t>
            </a:r>
            <a:endParaRPr sz="2267" dirty="0"/>
          </a:p>
        </p:txBody>
      </p:sp>
      <p:sp>
        <p:nvSpPr>
          <p:cNvPr id="582" name="Google Shape;582;p73"/>
          <p:cNvSpPr txBox="1">
            <a:spLocks noGrp="1"/>
          </p:cNvSpPr>
          <p:nvPr>
            <p:ph type="body" idx="3"/>
          </p:nvPr>
        </p:nvSpPr>
        <p:spPr>
          <a:xfrm>
            <a:off x="6192535" y="2418867"/>
            <a:ext cx="57040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dirty="0"/>
              <a:t>Accès à l’offre complète de Dégage</a:t>
            </a:r>
            <a:br>
              <a:rPr lang="nl" sz="2267" dirty="0"/>
            </a:br>
            <a:r>
              <a:rPr lang="nl" sz="2267" dirty="0"/>
              <a:t>(ainsi que des vélos)</a:t>
            </a:r>
            <a:endParaRPr sz="2267" dirty="0"/>
          </a:p>
          <a:p>
            <a:pPr marL="0" indent="0" algn="l">
              <a:lnSpc>
                <a:spcPct val="100000"/>
              </a:lnSpc>
              <a:spcBef>
                <a:spcPts val="1333"/>
              </a:spcBef>
              <a:buNone/>
            </a:pPr>
            <a:r>
              <a:rPr lang="nl" sz="2267" dirty="0"/>
              <a:t>Contrat, administration et assurance (spécifique) par Dégage</a:t>
            </a:r>
            <a:endParaRPr sz="2267" dirty="0"/>
          </a:p>
          <a:p>
            <a:pPr marL="0" indent="0" algn="l">
              <a:lnSpc>
                <a:spcPct val="100000"/>
              </a:lnSpc>
              <a:spcBef>
                <a:spcPts val="1333"/>
              </a:spcBef>
              <a:buNone/>
            </a:pPr>
            <a:endParaRPr sz="2267" dirty="0"/>
          </a:p>
          <a:p>
            <a:pPr marL="0" indent="0" algn="l">
              <a:lnSpc>
                <a:spcPct val="100000"/>
              </a:lnSpc>
              <a:spcBef>
                <a:spcPts val="1333"/>
              </a:spcBef>
              <a:buNone/>
            </a:pPr>
            <a:endParaRPr sz="2267" dirty="0"/>
          </a:p>
        </p:txBody>
      </p:sp>
      <p:pic>
        <p:nvPicPr>
          <p:cNvPr id="583" name="Google Shape;583;p73"/>
          <p:cNvPicPr preferRelativeResize="0"/>
          <p:nvPr/>
        </p:nvPicPr>
        <p:blipFill>
          <a:blip r:embed="rId3">
            <a:alphaModFix/>
          </a:blip>
          <a:stretch>
            <a:fillRect/>
          </a:stretch>
        </p:blipFill>
        <p:spPr>
          <a:xfrm flipH="1">
            <a:off x="394769" y="2681409"/>
            <a:ext cx="317399" cy="317399"/>
          </a:xfrm>
          <a:prstGeom prst="rect">
            <a:avLst/>
          </a:prstGeom>
          <a:noFill/>
          <a:ln>
            <a:noFill/>
          </a:ln>
        </p:spPr>
      </p:pic>
      <p:pic>
        <p:nvPicPr>
          <p:cNvPr id="584" name="Google Shape;584;p73"/>
          <p:cNvPicPr preferRelativeResize="0"/>
          <p:nvPr/>
        </p:nvPicPr>
        <p:blipFill>
          <a:blip r:embed="rId3">
            <a:alphaModFix/>
          </a:blip>
          <a:stretch>
            <a:fillRect/>
          </a:stretch>
        </p:blipFill>
        <p:spPr>
          <a:xfrm flipH="1">
            <a:off x="394769" y="3527841"/>
            <a:ext cx="317399" cy="317399"/>
          </a:xfrm>
          <a:prstGeom prst="rect">
            <a:avLst/>
          </a:prstGeom>
          <a:noFill/>
          <a:ln>
            <a:noFill/>
          </a:ln>
        </p:spPr>
      </p:pic>
      <p:pic>
        <p:nvPicPr>
          <p:cNvPr id="585" name="Google Shape;585;p73"/>
          <p:cNvPicPr preferRelativeResize="0"/>
          <p:nvPr/>
        </p:nvPicPr>
        <p:blipFill>
          <a:blip r:embed="rId3">
            <a:alphaModFix/>
          </a:blip>
          <a:stretch>
            <a:fillRect/>
          </a:stretch>
        </p:blipFill>
        <p:spPr>
          <a:xfrm flipH="1">
            <a:off x="5880202" y="3527822"/>
            <a:ext cx="317399" cy="317399"/>
          </a:xfrm>
          <a:prstGeom prst="rect">
            <a:avLst/>
          </a:prstGeom>
          <a:noFill/>
          <a:ln>
            <a:noFill/>
          </a:ln>
        </p:spPr>
      </p:pic>
      <p:pic>
        <p:nvPicPr>
          <p:cNvPr id="586" name="Google Shape;586;p73"/>
          <p:cNvPicPr preferRelativeResize="0"/>
          <p:nvPr/>
        </p:nvPicPr>
        <p:blipFill>
          <a:blip r:embed="rId3">
            <a:alphaModFix/>
          </a:blip>
          <a:stretch>
            <a:fillRect/>
          </a:stretch>
        </p:blipFill>
        <p:spPr>
          <a:xfrm flipH="1">
            <a:off x="5880202" y="2681389"/>
            <a:ext cx="317399" cy="317399"/>
          </a:xfrm>
          <a:prstGeom prst="rect">
            <a:avLst/>
          </a:prstGeom>
          <a:noFill/>
          <a:ln>
            <a:noFill/>
          </a:ln>
        </p:spPr>
      </p:pic>
      <p:pic>
        <p:nvPicPr>
          <p:cNvPr id="587" name="Google Shape;587;p73"/>
          <p:cNvPicPr preferRelativeResize="0"/>
          <p:nvPr/>
        </p:nvPicPr>
        <p:blipFill>
          <a:blip r:embed="rId4">
            <a:alphaModFix/>
          </a:blip>
          <a:stretch>
            <a:fillRect/>
          </a:stretch>
        </p:blipFill>
        <p:spPr>
          <a:xfrm>
            <a:off x="-2" y="4860136"/>
            <a:ext cx="1871667" cy="2055033"/>
          </a:xfrm>
          <a:prstGeom prst="rect">
            <a:avLst/>
          </a:prstGeom>
          <a:noFill/>
          <a:ln>
            <a:noFill/>
          </a:ln>
        </p:spPr>
      </p:pic>
    </p:spTree>
    <p:extLst>
      <p:ext uri="{BB962C8B-B14F-4D97-AF65-F5344CB8AC3E}">
        <p14:creationId xmlns:p14="http://schemas.microsoft.com/office/powerpoint/2010/main" val="3597180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74"/>
          <p:cNvSpPr txBox="1">
            <a:spLocks noGrp="1"/>
          </p:cNvSpPr>
          <p:nvPr>
            <p:ph type="title"/>
          </p:nvPr>
        </p:nvSpPr>
        <p:spPr>
          <a:xfrm>
            <a:off x="1411584" y="1670451"/>
            <a:ext cx="4340800" cy="545200"/>
          </a:xfrm>
          <a:prstGeom prst="rect">
            <a:avLst/>
          </a:prstGeom>
        </p:spPr>
        <p:txBody>
          <a:bodyPr spcFirstLastPara="1" vert="horz" wrap="square" lIns="91433" tIns="45700" rIns="91433" bIns="45700" rtlCol="0" anchor="b" anchorCtr="0">
            <a:noAutofit/>
          </a:bodyPr>
          <a:lstStyle/>
          <a:p>
            <a:pPr algn="l"/>
            <a:r>
              <a:rPr lang="nl"/>
              <a:t>GETAROUND</a:t>
            </a:r>
            <a:endParaRPr/>
          </a:p>
        </p:txBody>
      </p:sp>
      <p:sp>
        <p:nvSpPr>
          <p:cNvPr id="593" name="Google Shape;593;p74"/>
          <p:cNvSpPr>
            <a:spLocks noGrp="1"/>
          </p:cNvSpPr>
          <p:nvPr>
            <p:ph type="pic" idx="2"/>
          </p:nvPr>
        </p:nvSpPr>
        <p:spPr>
          <a:xfrm>
            <a:off x="5888125" y="1242475"/>
            <a:ext cx="2644000" cy="4623200"/>
          </a:xfrm>
          <a:prstGeom prst="rect">
            <a:avLst/>
          </a:prstGeom>
        </p:spPr>
      </p:sp>
      <p:pic>
        <p:nvPicPr>
          <p:cNvPr id="594" name="Google Shape;594;p74"/>
          <p:cNvPicPr preferRelativeResize="0"/>
          <p:nvPr/>
        </p:nvPicPr>
        <p:blipFill rotWithShape="1">
          <a:blip r:embed="rId3">
            <a:alphaModFix/>
          </a:blip>
          <a:srcRect l="3341" r="35010"/>
          <a:stretch/>
        </p:blipFill>
        <p:spPr>
          <a:xfrm>
            <a:off x="5888134" y="1242467"/>
            <a:ext cx="5934065" cy="4623200"/>
          </a:xfrm>
          <a:prstGeom prst="rect">
            <a:avLst/>
          </a:prstGeom>
          <a:noFill/>
          <a:ln>
            <a:noFill/>
          </a:ln>
        </p:spPr>
      </p:pic>
      <p:sp>
        <p:nvSpPr>
          <p:cNvPr id="595" name="Google Shape;595;p74"/>
          <p:cNvSpPr txBox="1">
            <a:spLocks noGrp="1"/>
          </p:cNvSpPr>
          <p:nvPr>
            <p:ph type="body" idx="4294967295"/>
          </p:nvPr>
        </p:nvSpPr>
        <p:spPr>
          <a:xfrm>
            <a:off x="1410668" y="2285467"/>
            <a:ext cx="3932000" cy="2537200"/>
          </a:xfrm>
          <a:prstGeom prst="rect">
            <a:avLst/>
          </a:prstGeom>
        </p:spPr>
        <p:txBody>
          <a:bodyPr spcFirstLastPara="1" vert="horz" wrap="square" lIns="91433" tIns="45700" rIns="91433" bIns="45700" rtlCol="0" anchor="t" anchorCtr="0">
            <a:noAutofit/>
          </a:bodyPr>
          <a:lstStyle/>
          <a:p>
            <a:pPr marL="0" indent="0">
              <a:lnSpc>
                <a:spcPct val="100000"/>
              </a:lnSpc>
              <a:spcBef>
                <a:spcPts val="1333"/>
              </a:spcBef>
              <a:buSzPts val="770"/>
              <a:buNone/>
            </a:pPr>
            <a:r>
              <a:rPr lang="nl" sz="2267" dirty="0"/>
              <a:t>Plusieurs modèles</a:t>
            </a:r>
            <a:endParaRPr sz="2267" dirty="0"/>
          </a:p>
          <a:p>
            <a:pPr marL="0" indent="0">
              <a:lnSpc>
                <a:spcPct val="100000"/>
              </a:lnSpc>
              <a:spcBef>
                <a:spcPts val="1333"/>
              </a:spcBef>
              <a:buSzPts val="770"/>
              <a:buNone/>
            </a:pPr>
            <a:r>
              <a:rPr lang="nl" sz="2267" dirty="0"/>
              <a:t>Chez le propriétaire</a:t>
            </a:r>
          </a:p>
          <a:p>
            <a:pPr marL="0" indent="0">
              <a:lnSpc>
                <a:spcPct val="100000"/>
              </a:lnSpc>
              <a:spcBef>
                <a:spcPts val="1333"/>
              </a:spcBef>
              <a:buSzPts val="770"/>
              <a:buNone/>
            </a:pPr>
            <a:r>
              <a:rPr lang="nl" sz="2267" dirty="0"/>
              <a:t>Réserver en ligne</a:t>
            </a:r>
          </a:p>
          <a:p>
            <a:pPr marL="0" indent="0">
              <a:lnSpc>
                <a:spcPct val="100000"/>
              </a:lnSpc>
              <a:spcBef>
                <a:spcPts val="1333"/>
              </a:spcBef>
              <a:buSzPts val="770"/>
              <a:buNone/>
            </a:pPr>
            <a:r>
              <a:rPr lang="nl" sz="2267" dirty="0"/>
              <a:t>Chercher la clé / déverrouiller avec smartphone</a:t>
            </a:r>
            <a:endParaRPr sz="2267" dirty="0"/>
          </a:p>
          <a:p>
            <a:pPr marL="0" indent="0">
              <a:lnSpc>
                <a:spcPct val="80000"/>
              </a:lnSpc>
              <a:spcBef>
                <a:spcPts val="1333"/>
              </a:spcBef>
              <a:buSzPts val="770"/>
              <a:buNone/>
            </a:pPr>
            <a:endParaRPr sz="2267" dirty="0"/>
          </a:p>
        </p:txBody>
      </p:sp>
      <p:pic>
        <p:nvPicPr>
          <p:cNvPr id="596" name="Google Shape;596;p74"/>
          <p:cNvPicPr preferRelativeResize="0"/>
          <p:nvPr/>
        </p:nvPicPr>
        <p:blipFill>
          <a:blip r:embed="rId4">
            <a:alphaModFix/>
          </a:blip>
          <a:stretch>
            <a:fillRect/>
          </a:stretch>
        </p:blipFill>
        <p:spPr>
          <a:xfrm flipH="1">
            <a:off x="1093269" y="4042070"/>
            <a:ext cx="317399" cy="317399"/>
          </a:xfrm>
          <a:prstGeom prst="rect">
            <a:avLst/>
          </a:prstGeom>
          <a:noFill/>
          <a:ln>
            <a:noFill/>
          </a:ln>
        </p:spPr>
      </p:pic>
      <p:pic>
        <p:nvPicPr>
          <p:cNvPr id="597" name="Google Shape;597;p74"/>
          <p:cNvPicPr preferRelativeResize="0"/>
          <p:nvPr/>
        </p:nvPicPr>
        <p:blipFill>
          <a:blip r:embed="rId4">
            <a:alphaModFix/>
          </a:blip>
          <a:stretch>
            <a:fillRect/>
          </a:stretch>
        </p:blipFill>
        <p:spPr>
          <a:xfrm flipH="1">
            <a:off x="1093269" y="2454975"/>
            <a:ext cx="317399" cy="317399"/>
          </a:xfrm>
          <a:prstGeom prst="rect">
            <a:avLst/>
          </a:prstGeom>
          <a:noFill/>
          <a:ln>
            <a:noFill/>
          </a:ln>
        </p:spPr>
      </p:pic>
      <p:pic>
        <p:nvPicPr>
          <p:cNvPr id="598" name="Google Shape;598;p74"/>
          <p:cNvPicPr preferRelativeResize="0"/>
          <p:nvPr/>
        </p:nvPicPr>
        <p:blipFill>
          <a:blip r:embed="rId4">
            <a:alphaModFix/>
          </a:blip>
          <a:stretch>
            <a:fillRect/>
          </a:stretch>
        </p:blipFill>
        <p:spPr>
          <a:xfrm flipH="1">
            <a:off x="1093269" y="2984007"/>
            <a:ext cx="317399" cy="317399"/>
          </a:xfrm>
          <a:prstGeom prst="rect">
            <a:avLst/>
          </a:prstGeom>
          <a:noFill/>
          <a:ln>
            <a:noFill/>
          </a:ln>
        </p:spPr>
      </p:pic>
      <p:pic>
        <p:nvPicPr>
          <p:cNvPr id="599" name="Google Shape;599;p74"/>
          <p:cNvPicPr preferRelativeResize="0"/>
          <p:nvPr/>
        </p:nvPicPr>
        <p:blipFill>
          <a:blip r:embed="rId4">
            <a:alphaModFix/>
          </a:blip>
          <a:stretch>
            <a:fillRect/>
          </a:stretch>
        </p:blipFill>
        <p:spPr>
          <a:xfrm flipH="1">
            <a:off x="1093269" y="3513038"/>
            <a:ext cx="317399" cy="317399"/>
          </a:xfrm>
          <a:prstGeom prst="rect">
            <a:avLst/>
          </a:prstGeom>
          <a:noFill/>
          <a:ln>
            <a:noFill/>
          </a:ln>
        </p:spPr>
      </p:pic>
    </p:spTree>
    <p:extLst>
      <p:ext uri="{BB962C8B-B14F-4D97-AF65-F5344CB8AC3E}">
        <p14:creationId xmlns:p14="http://schemas.microsoft.com/office/powerpoint/2010/main" val="14467082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75"/>
          <p:cNvSpPr txBox="1">
            <a:spLocks noGrp="1"/>
          </p:cNvSpPr>
          <p:nvPr>
            <p:ph type="title"/>
          </p:nvPr>
        </p:nvSpPr>
        <p:spPr>
          <a:xfrm>
            <a:off x="759800" y="1673733"/>
            <a:ext cx="4869200" cy="421200"/>
          </a:xfrm>
          <a:prstGeom prst="rect">
            <a:avLst/>
          </a:prstGeom>
        </p:spPr>
        <p:txBody>
          <a:bodyPr spcFirstLastPara="1" vert="horz" wrap="square" lIns="91433" tIns="45700" rIns="91433" bIns="45700" rtlCol="0" anchor="t" anchorCtr="0">
            <a:noAutofit/>
          </a:bodyPr>
          <a:lstStyle/>
          <a:p>
            <a:r>
              <a:rPr lang="nl" dirty="0"/>
              <a:t>Qu’est-ce qui vous retiendrait de participer ?</a:t>
            </a:r>
            <a:endParaRPr dirty="0"/>
          </a:p>
        </p:txBody>
      </p:sp>
      <p:sp>
        <p:nvSpPr>
          <p:cNvPr id="605" name="Google Shape;605;p75"/>
          <p:cNvSpPr txBox="1"/>
          <p:nvPr/>
        </p:nvSpPr>
        <p:spPr>
          <a:xfrm>
            <a:off x="6767367" y="1075567"/>
            <a:ext cx="2032800" cy="3256000"/>
          </a:xfrm>
          <a:prstGeom prst="rect">
            <a:avLst/>
          </a:prstGeom>
          <a:noFill/>
          <a:ln>
            <a:noFill/>
          </a:ln>
        </p:spPr>
        <p:txBody>
          <a:bodyPr spcFirstLastPara="1" wrap="square" lIns="121900" tIns="121900" rIns="121900" bIns="121900" anchor="ctr" anchorCtr="0">
            <a:noAutofit/>
          </a:bodyPr>
          <a:lstStyle/>
          <a:p>
            <a:r>
              <a:rPr lang="nl" sz="26666">
                <a:solidFill>
                  <a:srgbClr val="FBDD40"/>
                </a:solidFill>
                <a:latin typeface="Source Sans Pro Black"/>
                <a:ea typeface="Source Sans Pro Black"/>
                <a:cs typeface="Source Sans Pro Black"/>
                <a:sym typeface="Source Sans Pro Black"/>
              </a:rPr>
              <a:t>?</a:t>
            </a:r>
            <a:endParaRPr sz="26666">
              <a:solidFill>
                <a:srgbClr val="FBDD40"/>
              </a:solidFill>
              <a:latin typeface="Source Sans Pro Black"/>
              <a:ea typeface="Source Sans Pro Black"/>
              <a:cs typeface="Source Sans Pro Black"/>
              <a:sym typeface="Source Sans Pro Black"/>
            </a:endParaRPr>
          </a:p>
        </p:txBody>
      </p:sp>
    </p:spTree>
    <p:extLst>
      <p:ext uri="{BB962C8B-B14F-4D97-AF65-F5344CB8AC3E}">
        <p14:creationId xmlns:p14="http://schemas.microsoft.com/office/powerpoint/2010/main" val="37110151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y be an image of text that says 'Hoeveel laadpalen voor elektrische auto' 2021? waren er in Vlaanderen begin april 400 JUIST! 4500 9500 0% %10%20%30%40% 10% 30% 40% 50% 60% 70% 80% 90% 100%'">
            <a:extLst>
              <a:ext uri="{FF2B5EF4-FFF2-40B4-BE49-F238E27FC236}">
                <a16:creationId xmlns:a16="http://schemas.microsoft.com/office/drawing/2014/main" id="{507D7070-DDB2-4EC4-B98C-4145F78E90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589"/>
          <a:stretch/>
        </p:blipFill>
        <p:spPr bwMode="auto">
          <a:xfrm>
            <a:off x="1890713" y="2543116"/>
            <a:ext cx="8410575" cy="286232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C8E88D84-F4B3-4493-9550-715E6BA8A82D}"/>
              </a:ext>
            </a:extLst>
          </p:cNvPr>
          <p:cNvSpPr>
            <a:spLocks noGrp="1"/>
          </p:cNvSpPr>
          <p:nvPr>
            <p:ph type="sldNum" sz="quarter" idx="12"/>
          </p:nvPr>
        </p:nvSpPr>
        <p:spPr/>
        <p:txBody>
          <a:bodyPr/>
          <a:lstStyle/>
          <a:p>
            <a:fld id="{83883877-5FBF-44B7-8A4F-3E224BE05D55}" type="slidenum">
              <a:rPr lang="en-BE" smtClean="0"/>
              <a:t>48</a:t>
            </a:fld>
            <a:endParaRPr lang="en-BE"/>
          </a:p>
        </p:txBody>
      </p:sp>
      <p:sp>
        <p:nvSpPr>
          <p:cNvPr id="5" name="Title 1">
            <a:extLst>
              <a:ext uri="{FF2B5EF4-FFF2-40B4-BE49-F238E27FC236}">
                <a16:creationId xmlns:a16="http://schemas.microsoft.com/office/drawing/2014/main" id="{0D88D860-4CFA-4B1D-9EBE-EDEC3FCF1901}"/>
              </a:ext>
            </a:extLst>
          </p:cNvPr>
          <p:cNvSpPr txBox="1">
            <a:spLocks/>
          </p:cNvSpPr>
          <p:nvPr/>
        </p:nvSpPr>
        <p:spPr>
          <a:xfrm>
            <a:off x="838200" y="437267"/>
            <a:ext cx="10515600"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err="1"/>
              <a:t>Combien</a:t>
            </a:r>
            <a:r>
              <a:rPr lang="en-GB" dirty="0"/>
              <a:t> de points de recharge publics </a:t>
            </a:r>
            <a:r>
              <a:rPr lang="en-GB" dirty="0" err="1"/>
              <a:t>étaient</a:t>
            </a:r>
            <a:r>
              <a:rPr lang="en-GB" dirty="0"/>
              <a:t> </a:t>
            </a:r>
            <a:r>
              <a:rPr lang="en-GB" dirty="0" err="1"/>
              <a:t>opérationnels</a:t>
            </a:r>
            <a:r>
              <a:rPr lang="en-GB" dirty="0"/>
              <a:t> en </a:t>
            </a:r>
            <a:r>
              <a:rPr lang="en-GB" dirty="0" err="1"/>
              <a:t>Flandre</a:t>
            </a:r>
            <a:r>
              <a:rPr lang="en-GB" dirty="0"/>
              <a:t> en Avril 2021?</a:t>
            </a:r>
            <a:endParaRPr lang="en-BE" dirty="0"/>
          </a:p>
        </p:txBody>
      </p:sp>
      <p:sp>
        <p:nvSpPr>
          <p:cNvPr id="6" name="TextBox 5">
            <a:extLst>
              <a:ext uri="{FF2B5EF4-FFF2-40B4-BE49-F238E27FC236}">
                <a16:creationId xmlns:a16="http://schemas.microsoft.com/office/drawing/2014/main" id="{51A2A090-F9CB-4B65-A786-1D7425509696}"/>
              </a:ext>
            </a:extLst>
          </p:cNvPr>
          <p:cNvSpPr txBox="1"/>
          <p:nvPr/>
        </p:nvSpPr>
        <p:spPr>
          <a:xfrm>
            <a:off x="1965195" y="2778126"/>
            <a:ext cx="2057400" cy="2862322"/>
          </a:xfrm>
          <a:prstGeom prst="rect">
            <a:avLst/>
          </a:prstGeom>
          <a:solidFill>
            <a:schemeClr val="bg1"/>
          </a:solidFill>
        </p:spPr>
        <p:txBody>
          <a:bodyPr wrap="square" rtlCol="0">
            <a:spAutoFit/>
          </a:bodyPr>
          <a:lstStyle/>
          <a:p>
            <a:r>
              <a:rPr lang="en-GB" dirty="0"/>
              <a:t>A : 400</a:t>
            </a:r>
          </a:p>
          <a:p>
            <a:endParaRPr lang="en-GB" dirty="0"/>
          </a:p>
          <a:p>
            <a:endParaRPr lang="en-GB" dirty="0"/>
          </a:p>
          <a:p>
            <a:r>
              <a:rPr lang="en-GB" dirty="0"/>
              <a:t>B : 4500</a:t>
            </a:r>
          </a:p>
          <a:p>
            <a:endParaRPr lang="en-GB" dirty="0"/>
          </a:p>
          <a:p>
            <a:endParaRPr lang="en-GB" dirty="0"/>
          </a:p>
          <a:p>
            <a:r>
              <a:rPr lang="en-GB" dirty="0"/>
              <a:t>C : 9000</a:t>
            </a:r>
          </a:p>
          <a:p>
            <a:endParaRPr lang="en-GB" dirty="0"/>
          </a:p>
          <a:p>
            <a:endParaRPr lang="en-GB" dirty="0"/>
          </a:p>
          <a:p>
            <a:endParaRPr lang="en-BE" dirty="0"/>
          </a:p>
        </p:txBody>
      </p:sp>
      <p:cxnSp>
        <p:nvCxnSpPr>
          <p:cNvPr id="7" name="Straight Arrow Connector 6">
            <a:extLst>
              <a:ext uri="{FF2B5EF4-FFF2-40B4-BE49-F238E27FC236}">
                <a16:creationId xmlns:a16="http://schemas.microsoft.com/office/drawing/2014/main" id="{C143FF50-156F-4E8F-8F2F-A0C952C3A403}"/>
              </a:ext>
            </a:extLst>
          </p:cNvPr>
          <p:cNvCxnSpPr/>
          <p:nvPr/>
        </p:nvCxnSpPr>
        <p:spPr>
          <a:xfrm>
            <a:off x="422145" y="3794583"/>
            <a:ext cx="1543050" cy="0"/>
          </a:xfrm>
          <a:prstGeom prst="straightConnector1">
            <a:avLst/>
          </a:prstGeom>
          <a:ln w="76200">
            <a:solidFill>
              <a:srgbClr val="78BE2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85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CA083-7B42-4C52-BF15-4F35A36401D8}"/>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289B5EB9-B315-4DE4-BFD2-20A1FC5618D2}"/>
              </a:ext>
            </a:extLst>
          </p:cNvPr>
          <p:cNvSpPr>
            <a:spLocks noGrp="1"/>
          </p:cNvSpPr>
          <p:nvPr>
            <p:ph idx="1"/>
          </p:nvPr>
        </p:nvSpPr>
        <p:spPr/>
        <p:txBody>
          <a:bodyPr/>
          <a:lstStyle/>
          <a:p>
            <a:endParaRPr lang="en-BE"/>
          </a:p>
        </p:txBody>
      </p:sp>
      <p:pic>
        <p:nvPicPr>
          <p:cNvPr id="1026" name="Picture 2" descr="basisinfra">
            <a:extLst>
              <a:ext uri="{FF2B5EF4-FFF2-40B4-BE49-F238E27FC236}">
                <a16:creationId xmlns:a16="http://schemas.microsoft.com/office/drawing/2014/main" id="{D9071EF3-F3E3-4BC6-A2AE-6A1BB5964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363" y="814388"/>
            <a:ext cx="10201275" cy="522922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E3B78DFA-852D-4BDB-9C96-2FFC91E63B5A}"/>
              </a:ext>
            </a:extLst>
          </p:cNvPr>
          <p:cNvSpPr/>
          <p:nvPr/>
        </p:nvSpPr>
        <p:spPr>
          <a:xfrm>
            <a:off x="6653799" y="4097030"/>
            <a:ext cx="350683" cy="3506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6" name="Straight Arrow Connector 5">
            <a:extLst>
              <a:ext uri="{FF2B5EF4-FFF2-40B4-BE49-F238E27FC236}">
                <a16:creationId xmlns:a16="http://schemas.microsoft.com/office/drawing/2014/main" id="{6A3364EB-5F49-43A4-8EB7-7850E547B81A}"/>
              </a:ext>
            </a:extLst>
          </p:cNvPr>
          <p:cNvCxnSpPr>
            <a:stCxn id="4" idx="5"/>
          </p:cNvCxnSpPr>
          <p:nvPr/>
        </p:nvCxnSpPr>
        <p:spPr>
          <a:xfrm>
            <a:off x="6953126" y="4396357"/>
            <a:ext cx="2119853" cy="10722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F613996-A7A6-4854-8C34-3D59B02E5B08}"/>
              </a:ext>
            </a:extLst>
          </p:cNvPr>
          <p:cNvSpPr>
            <a:spLocks noGrp="1"/>
          </p:cNvSpPr>
          <p:nvPr>
            <p:ph type="sldNum" sz="quarter" idx="12"/>
          </p:nvPr>
        </p:nvSpPr>
        <p:spPr/>
        <p:txBody>
          <a:bodyPr/>
          <a:lstStyle/>
          <a:p>
            <a:fld id="{83883877-5FBF-44B7-8A4F-3E224BE05D55}" type="slidenum">
              <a:rPr lang="en-BE" smtClean="0"/>
              <a:t>49</a:t>
            </a:fld>
            <a:endParaRPr lang="en-BE"/>
          </a:p>
        </p:txBody>
      </p:sp>
    </p:spTree>
    <p:extLst>
      <p:ext uri="{BB962C8B-B14F-4D97-AF65-F5344CB8AC3E}">
        <p14:creationId xmlns:p14="http://schemas.microsoft.com/office/powerpoint/2010/main" val="3326172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7F4ED9-1816-4FDA-B1CC-CC9E9E200B94}"/>
              </a:ext>
            </a:extLst>
          </p:cNvPr>
          <p:cNvSpPr>
            <a:spLocks noGrp="1"/>
          </p:cNvSpPr>
          <p:nvPr>
            <p:ph type="sldNum" sz="quarter" idx="12"/>
          </p:nvPr>
        </p:nvSpPr>
        <p:spPr/>
        <p:txBody>
          <a:bodyPr/>
          <a:lstStyle/>
          <a:p>
            <a:fld id="{83883877-5FBF-44B7-8A4F-3E224BE05D55}" type="slidenum">
              <a:rPr lang="en-BE" smtClean="0"/>
              <a:t>50</a:t>
            </a:fld>
            <a:endParaRPr lang="en-BE"/>
          </a:p>
        </p:txBody>
      </p:sp>
      <p:pic>
        <p:nvPicPr>
          <p:cNvPr id="6" name="Picture 5">
            <a:extLst>
              <a:ext uri="{FF2B5EF4-FFF2-40B4-BE49-F238E27FC236}">
                <a16:creationId xmlns:a16="http://schemas.microsoft.com/office/drawing/2014/main" id="{A1EEF73F-F50F-4E32-827C-51834D69C423}"/>
              </a:ext>
            </a:extLst>
          </p:cNvPr>
          <p:cNvPicPr>
            <a:picLocks noChangeAspect="1"/>
          </p:cNvPicPr>
          <p:nvPr/>
        </p:nvPicPr>
        <p:blipFill>
          <a:blip r:embed="rId2"/>
          <a:stretch>
            <a:fillRect/>
          </a:stretch>
        </p:blipFill>
        <p:spPr>
          <a:xfrm>
            <a:off x="1394143" y="0"/>
            <a:ext cx="9403714" cy="6858000"/>
          </a:xfrm>
          <a:prstGeom prst="rect">
            <a:avLst/>
          </a:prstGeom>
        </p:spPr>
      </p:pic>
    </p:spTree>
    <p:extLst>
      <p:ext uri="{BB962C8B-B14F-4D97-AF65-F5344CB8AC3E}">
        <p14:creationId xmlns:p14="http://schemas.microsoft.com/office/powerpoint/2010/main" val="8933190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F683-9E3A-4767-9F81-B62ED30FF2FF}"/>
              </a:ext>
            </a:extLst>
          </p:cNvPr>
          <p:cNvSpPr>
            <a:spLocks noGrp="1"/>
          </p:cNvSpPr>
          <p:nvPr>
            <p:ph type="ctrTitle"/>
          </p:nvPr>
        </p:nvSpPr>
        <p:spPr>
          <a:xfrm>
            <a:off x="1524000" y="2839403"/>
            <a:ext cx="9144000" cy="2387600"/>
          </a:xfrm>
        </p:spPr>
        <p:txBody>
          <a:bodyPr>
            <a:normAutofit fontScale="90000"/>
          </a:bodyPr>
          <a:lstStyle/>
          <a:p>
            <a:r>
              <a:rPr lang="en-GB" dirty="0"/>
              <a:t>Encore </a:t>
            </a:r>
            <a:r>
              <a:rPr lang="en-GB" dirty="0" err="1"/>
              <a:t>motivé</a:t>
            </a:r>
            <a:r>
              <a:rPr lang="en-GB" dirty="0"/>
              <a:t>?</a:t>
            </a:r>
            <a:br>
              <a:rPr lang="en-GB" dirty="0"/>
            </a:br>
            <a:r>
              <a:rPr lang="en-GB" dirty="0" err="1"/>
              <a:t>Remplissez</a:t>
            </a:r>
            <a:r>
              <a:rPr lang="en-GB" dirty="0"/>
              <a:t> </a:t>
            </a:r>
            <a:r>
              <a:rPr lang="en-GB" dirty="0" err="1"/>
              <a:t>cette</a:t>
            </a:r>
            <a:r>
              <a:rPr lang="en-GB" dirty="0"/>
              <a:t> </a:t>
            </a:r>
            <a:r>
              <a:rPr lang="en-GB" dirty="0" err="1"/>
              <a:t>enquête</a:t>
            </a:r>
            <a:r>
              <a:rPr lang="en-GB" dirty="0"/>
              <a:t>:</a:t>
            </a:r>
            <a:br>
              <a:rPr lang="en-GB" dirty="0"/>
            </a:br>
            <a:br>
              <a:rPr lang="en-GB" dirty="0"/>
            </a:br>
            <a:r>
              <a:rPr lang="en-GB" dirty="0">
                <a:hlinkClick r:id="rId2"/>
              </a:rPr>
              <a:t>https://forms.gle/3hD89Pf1qwW48Vf58</a:t>
            </a:r>
            <a:br>
              <a:rPr lang="en-GB" dirty="0"/>
            </a:br>
            <a:endParaRPr lang="en-BE" dirty="0"/>
          </a:p>
        </p:txBody>
      </p:sp>
      <p:sp>
        <p:nvSpPr>
          <p:cNvPr id="3" name="Slide Number Placeholder 2">
            <a:extLst>
              <a:ext uri="{FF2B5EF4-FFF2-40B4-BE49-F238E27FC236}">
                <a16:creationId xmlns:a16="http://schemas.microsoft.com/office/drawing/2014/main" id="{945F6233-68FF-4143-A62F-BB1CB072D750}"/>
              </a:ext>
            </a:extLst>
          </p:cNvPr>
          <p:cNvSpPr>
            <a:spLocks noGrp="1"/>
          </p:cNvSpPr>
          <p:nvPr>
            <p:ph type="sldNum" sz="quarter" idx="12"/>
          </p:nvPr>
        </p:nvSpPr>
        <p:spPr/>
        <p:txBody>
          <a:bodyPr/>
          <a:lstStyle/>
          <a:p>
            <a:fld id="{83883877-5FBF-44B7-8A4F-3E224BE05D55}" type="slidenum">
              <a:rPr lang="en-BE" smtClean="0"/>
              <a:t>51</a:t>
            </a:fld>
            <a:endParaRPr lang="en-BE"/>
          </a:p>
        </p:txBody>
      </p:sp>
    </p:spTree>
    <p:extLst>
      <p:ext uri="{BB962C8B-B14F-4D97-AF65-F5344CB8AC3E}">
        <p14:creationId xmlns:p14="http://schemas.microsoft.com/office/powerpoint/2010/main" val="624608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7CBFA2-4EC5-4FB0-A6B4-EC0780FD0742}"/>
              </a:ext>
            </a:extLst>
          </p:cNvPr>
          <p:cNvPicPr>
            <a:picLocks noChangeAspect="1"/>
          </p:cNvPicPr>
          <p:nvPr/>
        </p:nvPicPr>
        <p:blipFill>
          <a:blip r:embed="rId3"/>
          <a:stretch>
            <a:fillRect/>
          </a:stretch>
        </p:blipFill>
        <p:spPr>
          <a:xfrm>
            <a:off x="261123" y="2723573"/>
            <a:ext cx="11669754" cy="4134427"/>
          </a:xfrm>
          <a:prstGeom prst="rect">
            <a:avLst/>
          </a:prstGeom>
        </p:spPr>
      </p:pic>
      <p:sp>
        <p:nvSpPr>
          <p:cNvPr id="2" name="Title 1">
            <a:extLst>
              <a:ext uri="{FF2B5EF4-FFF2-40B4-BE49-F238E27FC236}">
                <a16:creationId xmlns:a16="http://schemas.microsoft.com/office/drawing/2014/main" id="{1CE14C71-C5B8-46B8-9A65-14586FD8EC55}"/>
              </a:ext>
            </a:extLst>
          </p:cNvPr>
          <p:cNvSpPr>
            <a:spLocks noGrp="1"/>
          </p:cNvSpPr>
          <p:nvPr>
            <p:ph type="title"/>
          </p:nvPr>
        </p:nvSpPr>
        <p:spPr>
          <a:xfrm>
            <a:off x="781050" y="136525"/>
            <a:ext cx="10515600" cy="802368"/>
          </a:xfrm>
        </p:spPr>
        <p:txBody>
          <a:bodyPr/>
          <a:lstStyle/>
          <a:p>
            <a:r>
              <a:rPr lang="en-GB" dirty="0" err="1"/>
              <a:t>Partager</a:t>
            </a:r>
            <a:r>
              <a:rPr lang="en-GB" dirty="0"/>
              <a:t> </a:t>
            </a:r>
            <a:r>
              <a:rPr lang="en-GB" dirty="0" err="1"/>
              <a:t>autrement</a:t>
            </a:r>
            <a:endParaRPr lang="en-BE" dirty="0"/>
          </a:p>
        </p:txBody>
      </p:sp>
      <p:sp>
        <p:nvSpPr>
          <p:cNvPr id="3" name="Content Placeholder 2">
            <a:extLst>
              <a:ext uri="{FF2B5EF4-FFF2-40B4-BE49-F238E27FC236}">
                <a16:creationId xmlns:a16="http://schemas.microsoft.com/office/drawing/2014/main" id="{9AFEC8EC-2234-4319-B457-EA6768AD1491}"/>
              </a:ext>
            </a:extLst>
          </p:cNvPr>
          <p:cNvSpPr>
            <a:spLocks noGrp="1"/>
          </p:cNvSpPr>
          <p:nvPr>
            <p:ph idx="1"/>
          </p:nvPr>
        </p:nvSpPr>
        <p:spPr>
          <a:xfrm>
            <a:off x="838200" y="1011574"/>
            <a:ext cx="10515600" cy="4351338"/>
          </a:xfrm>
        </p:spPr>
        <p:txBody>
          <a:bodyPr/>
          <a:lstStyle/>
          <a:p>
            <a:r>
              <a:rPr lang="en-GB" dirty="0" err="1"/>
              <a:t>Koalift</a:t>
            </a:r>
            <a:endParaRPr lang="en-GB" dirty="0"/>
          </a:p>
          <a:p>
            <a:pPr lvl="1"/>
            <a:r>
              <a:rPr lang="en-GB" dirty="0" err="1"/>
              <a:t>Partager</a:t>
            </a:r>
            <a:r>
              <a:rPr lang="en-GB" dirty="0"/>
              <a:t> entre parents les </a:t>
            </a:r>
            <a:r>
              <a:rPr lang="en-GB" dirty="0" err="1"/>
              <a:t>trajets</a:t>
            </a:r>
            <a:r>
              <a:rPr lang="en-GB" dirty="0"/>
              <a:t> pour les associations, </a:t>
            </a:r>
            <a:r>
              <a:rPr lang="en-GB" dirty="0" err="1"/>
              <a:t>l’école</a:t>
            </a:r>
            <a:r>
              <a:rPr lang="en-GB" dirty="0"/>
              <a:t>, …</a:t>
            </a:r>
          </a:p>
          <a:p>
            <a:pPr lvl="1"/>
            <a:r>
              <a:rPr lang="en-GB" dirty="0"/>
              <a:t>https://koalift.com/</a:t>
            </a:r>
          </a:p>
          <a:p>
            <a:pPr lvl="1"/>
            <a:r>
              <a:rPr lang="en-GB" dirty="0"/>
              <a:t>Application </a:t>
            </a:r>
            <a:r>
              <a:rPr lang="en-GB" dirty="0" err="1"/>
              <a:t>gratuite</a:t>
            </a:r>
            <a:endParaRPr lang="en-GB" dirty="0"/>
          </a:p>
          <a:p>
            <a:pPr lvl="1"/>
            <a:r>
              <a:rPr lang="en-GB" dirty="0"/>
              <a:t>Mater Dei - </a:t>
            </a:r>
            <a:r>
              <a:rPr lang="en-GB" dirty="0" err="1"/>
              <a:t>Woluwe</a:t>
            </a:r>
            <a:endParaRPr lang="en-GB" dirty="0"/>
          </a:p>
          <a:p>
            <a:pPr lvl="1"/>
            <a:endParaRPr lang="en-GB" dirty="0"/>
          </a:p>
        </p:txBody>
      </p:sp>
      <p:sp>
        <p:nvSpPr>
          <p:cNvPr id="4" name="Slide Number Placeholder 3">
            <a:extLst>
              <a:ext uri="{FF2B5EF4-FFF2-40B4-BE49-F238E27FC236}">
                <a16:creationId xmlns:a16="http://schemas.microsoft.com/office/drawing/2014/main" id="{82524314-473D-42B5-9E7C-6CAE260819BE}"/>
              </a:ext>
            </a:extLst>
          </p:cNvPr>
          <p:cNvSpPr>
            <a:spLocks noGrp="1"/>
          </p:cNvSpPr>
          <p:nvPr>
            <p:ph type="sldNum" sz="quarter" idx="12"/>
          </p:nvPr>
        </p:nvSpPr>
        <p:spPr/>
        <p:txBody>
          <a:bodyPr/>
          <a:lstStyle/>
          <a:p>
            <a:fld id="{83883877-5FBF-44B7-8A4F-3E224BE05D55}" type="slidenum">
              <a:rPr lang="en-BE" smtClean="0"/>
              <a:t>52</a:t>
            </a:fld>
            <a:endParaRPr lang="en-BE"/>
          </a:p>
        </p:txBody>
      </p:sp>
    </p:spTree>
    <p:extLst>
      <p:ext uri="{BB962C8B-B14F-4D97-AF65-F5344CB8AC3E}">
        <p14:creationId xmlns:p14="http://schemas.microsoft.com/office/powerpoint/2010/main" val="1752798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A3D3-CFB5-4405-8C22-0DCDB63C7D64}"/>
              </a:ext>
            </a:extLst>
          </p:cNvPr>
          <p:cNvSpPr>
            <a:spLocks noGrp="1"/>
          </p:cNvSpPr>
          <p:nvPr>
            <p:ph type="title"/>
          </p:nvPr>
        </p:nvSpPr>
        <p:spPr/>
        <p:txBody>
          <a:bodyPr/>
          <a:lstStyle/>
          <a:p>
            <a:r>
              <a:rPr lang="en-GB" dirty="0"/>
              <a:t>Vehicle to grid</a:t>
            </a:r>
            <a:endParaRPr lang="en-BE" dirty="0"/>
          </a:p>
        </p:txBody>
      </p:sp>
      <p:pic>
        <p:nvPicPr>
          <p:cNvPr id="5122" name="Picture 2" descr="No photo description available.">
            <a:extLst>
              <a:ext uri="{FF2B5EF4-FFF2-40B4-BE49-F238E27FC236}">
                <a16:creationId xmlns:a16="http://schemas.microsoft.com/office/drawing/2014/main" id="{FD1C8632-38A9-4CF0-9432-D7533727D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1563" y="0"/>
            <a:ext cx="487203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E0F06F4-EDE4-4920-946F-34BFD090D0D1}"/>
              </a:ext>
            </a:extLst>
          </p:cNvPr>
          <p:cNvSpPr>
            <a:spLocks noGrp="1"/>
          </p:cNvSpPr>
          <p:nvPr>
            <p:ph type="sldNum" sz="quarter" idx="12"/>
          </p:nvPr>
        </p:nvSpPr>
        <p:spPr/>
        <p:txBody>
          <a:bodyPr/>
          <a:lstStyle/>
          <a:p>
            <a:fld id="{83883877-5FBF-44B7-8A4F-3E224BE05D55}" type="slidenum">
              <a:rPr lang="en-BE" smtClean="0"/>
              <a:t>53</a:t>
            </a:fld>
            <a:endParaRPr lang="en-BE"/>
          </a:p>
        </p:txBody>
      </p:sp>
    </p:spTree>
    <p:extLst>
      <p:ext uri="{BB962C8B-B14F-4D97-AF65-F5344CB8AC3E}">
        <p14:creationId xmlns:p14="http://schemas.microsoft.com/office/powerpoint/2010/main" val="5944245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65D1-DA78-4D7E-8061-1BF0B72EB76D}"/>
              </a:ext>
            </a:extLst>
          </p:cNvPr>
          <p:cNvSpPr>
            <a:spLocks noGrp="1"/>
          </p:cNvSpPr>
          <p:nvPr>
            <p:ph type="ctrTitle"/>
          </p:nvPr>
        </p:nvSpPr>
        <p:spPr/>
        <p:txBody>
          <a:bodyPr/>
          <a:lstStyle/>
          <a:p>
            <a:r>
              <a:rPr lang="en-GB" dirty="0" err="1"/>
              <a:t>Vragen</a:t>
            </a:r>
            <a:r>
              <a:rPr lang="en-GB" dirty="0"/>
              <a:t>?</a:t>
            </a:r>
            <a:br>
              <a:rPr lang="en-GB" dirty="0"/>
            </a:br>
            <a:r>
              <a:rPr lang="en-GB" dirty="0"/>
              <a:t>Questions?</a:t>
            </a:r>
            <a:endParaRPr lang="en-BE" dirty="0"/>
          </a:p>
        </p:txBody>
      </p:sp>
      <p:sp>
        <p:nvSpPr>
          <p:cNvPr id="3" name="Subtitle 2">
            <a:extLst>
              <a:ext uri="{FF2B5EF4-FFF2-40B4-BE49-F238E27FC236}">
                <a16:creationId xmlns:a16="http://schemas.microsoft.com/office/drawing/2014/main" id="{8DE15916-142F-4D50-8901-88B740D56A23}"/>
              </a:ext>
            </a:extLst>
          </p:cNvPr>
          <p:cNvSpPr>
            <a:spLocks noGrp="1"/>
          </p:cNvSpPr>
          <p:nvPr>
            <p:ph type="subTitle" idx="1"/>
          </p:nvPr>
        </p:nvSpPr>
        <p:spPr/>
        <p:txBody>
          <a:bodyPr/>
          <a:lstStyle/>
          <a:p>
            <a:endParaRPr lang="en-BE"/>
          </a:p>
        </p:txBody>
      </p:sp>
      <p:sp>
        <p:nvSpPr>
          <p:cNvPr id="4" name="Slide Number Placeholder 3">
            <a:extLst>
              <a:ext uri="{FF2B5EF4-FFF2-40B4-BE49-F238E27FC236}">
                <a16:creationId xmlns:a16="http://schemas.microsoft.com/office/drawing/2014/main" id="{A01A4A68-03D5-446B-987D-D2889988379B}"/>
              </a:ext>
            </a:extLst>
          </p:cNvPr>
          <p:cNvSpPr>
            <a:spLocks noGrp="1"/>
          </p:cNvSpPr>
          <p:nvPr>
            <p:ph type="sldNum" sz="quarter" idx="12"/>
          </p:nvPr>
        </p:nvSpPr>
        <p:spPr/>
        <p:txBody>
          <a:bodyPr/>
          <a:lstStyle/>
          <a:p>
            <a:fld id="{83883877-5FBF-44B7-8A4F-3E224BE05D55}" type="slidenum">
              <a:rPr lang="en-BE" smtClean="0"/>
              <a:t>54</a:t>
            </a:fld>
            <a:endParaRPr lang="en-BE"/>
          </a:p>
        </p:txBody>
      </p:sp>
    </p:spTree>
    <p:extLst>
      <p:ext uri="{BB962C8B-B14F-4D97-AF65-F5344CB8AC3E}">
        <p14:creationId xmlns:p14="http://schemas.microsoft.com/office/powerpoint/2010/main" val="33201597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7CBB-0B37-42F6-A684-691362E9DA8E}"/>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390A7B2A-265B-40A0-B2BA-390CE838F675}"/>
              </a:ext>
            </a:extLst>
          </p:cNvPr>
          <p:cNvSpPr>
            <a:spLocks noGrp="1"/>
          </p:cNvSpPr>
          <p:nvPr>
            <p:ph idx="1"/>
          </p:nvPr>
        </p:nvSpPr>
        <p:spPr/>
        <p:txBody>
          <a:bodyPr/>
          <a:lstStyle/>
          <a:p>
            <a:r>
              <a:rPr lang="en-GB" dirty="0">
                <a:hlinkClick r:id="rId2"/>
              </a:rPr>
              <a:t>https://www.facebook.com/events/192547239415611/</a:t>
            </a:r>
            <a:endParaRPr lang="en-GB" dirty="0"/>
          </a:p>
          <a:p>
            <a:r>
              <a:rPr lang="en-GB" dirty="0">
                <a:hlinkClick r:id="rId3"/>
              </a:rPr>
              <a:t>https://www.druifkracht.be/elektrische-deelauto-iets-voor-jou/</a:t>
            </a:r>
            <a:endParaRPr lang="en-GB" dirty="0"/>
          </a:p>
          <a:p>
            <a:endParaRPr lang="en-BE" dirty="0"/>
          </a:p>
        </p:txBody>
      </p:sp>
      <p:sp>
        <p:nvSpPr>
          <p:cNvPr id="4" name="Slide Number Placeholder 3">
            <a:extLst>
              <a:ext uri="{FF2B5EF4-FFF2-40B4-BE49-F238E27FC236}">
                <a16:creationId xmlns:a16="http://schemas.microsoft.com/office/drawing/2014/main" id="{BEAA5318-770A-4E85-8937-D76547000C07}"/>
              </a:ext>
            </a:extLst>
          </p:cNvPr>
          <p:cNvSpPr>
            <a:spLocks noGrp="1"/>
          </p:cNvSpPr>
          <p:nvPr>
            <p:ph type="sldNum" sz="quarter" idx="12"/>
          </p:nvPr>
        </p:nvSpPr>
        <p:spPr/>
        <p:txBody>
          <a:bodyPr/>
          <a:lstStyle/>
          <a:p>
            <a:fld id="{83883877-5FBF-44B7-8A4F-3E224BE05D55}" type="slidenum">
              <a:rPr lang="en-BE" smtClean="0"/>
              <a:t>55</a:t>
            </a:fld>
            <a:endParaRPr lang="en-BE"/>
          </a:p>
        </p:txBody>
      </p:sp>
    </p:spTree>
    <p:extLst>
      <p:ext uri="{BB962C8B-B14F-4D97-AF65-F5344CB8AC3E}">
        <p14:creationId xmlns:p14="http://schemas.microsoft.com/office/powerpoint/2010/main" val="25461687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2410</Words>
  <Application>Microsoft Office PowerPoint</Application>
  <PresentationFormat>Widescreen</PresentationFormat>
  <Paragraphs>359</Paragraphs>
  <Slides>55</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Arial</vt:lpstr>
      <vt:lpstr>Arial Rounded MT Bold</vt:lpstr>
      <vt:lpstr>Calibri</vt:lpstr>
      <vt:lpstr>Calibri Light</vt:lpstr>
      <vt:lpstr>Courier New</vt:lpstr>
      <vt:lpstr>Source Sans Pro</vt:lpstr>
      <vt:lpstr>Source Sans Pro Black</vt:lpstr>
      <vt:lpstr>Wingdings</vt:lpstr>
      <vt:lpstr>Office Theme</vt:lpstr>
      <vt:lpstr>PowerPoint Presentation</vt:lpstr>
      <vt:lpstr>PowerPoint Presentation</vt:lpstr>
      <vt:lpstr>Comment se déplace-t-on?</vt:lpstr>
      <vt:lpstr>Pour quoi se déplace-t-on en voiture ?</vt:lpstr>
      <vt:lpstr>PowerPoint Presentation</vt:lpstr>
      <vt:lpstr>Rayon d’action</vt:lpstr>
      <vt:lpstr>PowerPoint Presentation</vt:lpstr>
      <vt:lpstr>PowerPoint Presentation</vt:lpstr>
      <vt:lpstr>PowerPoint Presentation</vt:lpstr>
      <vt:lpstr>Combien de CO2 produit une voiture diesel? (cycle de vie complet)</vt:lpstr>
      <vt:lpstr>PowerPoint Presentation</vt:lpstr>
      <vt:lpstr>PowerPoint Presentation</vt:lpstr>
      <vt:lpstr>PowerPoint Presentation</vt:lpstr>
      <vt:lpstr>Mobilité partagée</vt:lpstr>
      <vt:lpstr>Mobilité durable</vt:lpstr>
      <vt:lpstr>Mobilité partagée</vt:lpstr>
      <vt:lpstr>PowerPoint Presentation</vt:lpstr>
      <vt:lpstr>C’est quoi, les voitures partagées?</vt:lpstr>
      <vt:lpstr>L’AUTOPARTAGE c’est...</vt:lpstr>
      <vt:lpstr>AUTOPARTAGE</vt:lpstr>
      <vt:lpstr>PowerPoint Presentation</vt:lpstr>
      <vt:lpstr>PowerPoint Presentation</vt:lpstr>
      <vt:lpstr>PowerPoint Presentation</vt:lpstr>
      <vt:lpstr>PowerPoint Presentation</vt:lpstr>
      <vt:lpstr>Plus d’info</vt:lpstr>
      <vt:lpstr>Je cherche à utiliser un (2è) véhicule partagé</vt:lpstr>
      <vt:lpstr>ALORS L’AUTOPARTAGE EST FAIT POUR VOUS!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Partago </vt:lpstr>
      <vt:lpstr>PowerPoint Presentation</vt:lpstr>
      <vt:lpstr>PARTAGE DE VOITURES PARTICULIERES</vt:lpstr>
      <vt:lpstr>COZYWHEELS</vt:lpstr>
      <vt:lpstr>COZYWHEELS</vt:lpstr>
      <vt:lpstr>GETAROUND</vt:lpstr>
      <vt:lpstr>Qu’est-ce qui vous retiendrait de participer ?</vt:lpstr>
      <vt:lpstr>PowerPoint Presentation</vt:lpstr>
      <vt:lpstr>PowerPoint Presentation</vt:lpstr>
      <vt:lpstr>PowerPoint Presentation</vt:lpstr>
      <vt:lpstr>Encore motivé? Remplissez cette enquête:  https://forms.gle/3hD89Pf1qwW48Vf58 </vt:lpstr>
      <vt:lpstr>Partager autrement</vt:lpstr>
      <vt:lpstr>Vehicle to grid</vt:lpstr>
      <vt:lpstr>Vragen?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autodelen</dc:title>
  <dc:creator>Bart BOLS</dc:creator>
  <cp:lastModifiedBy>Benoit Matthys</cp:lastModifiedBy>
  <cp:revision>42</cp:revision>
  <dcterms:created xsi:type="dcterms:W3CDTF">2021-06-01T06:42:31Z</dcterms:created>
  <dcterms:modified xsi:type="dcterms:W3CDTF">2022-03-24T13:13:29Z</dcterms:modified>
</cp:coreProperties>
</file>